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Override1.xml" ContentType="application/vnd.openxmlformats-officedocument.themeOverride+xml"/>
  <Override PartName="/ppt/theme/theme2.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diagrams/data11.xml" ContentType="application/vnd.openxmlformats-officedocument.drawingml.diagramData+xml"/>
  <Override PartName="/ppt/diagrams/layout11.xml" ContentType="application/vnd.openxmlformats-officedocument.drawingml.diagramLayout+xml"/>
  <Override PartName="/ppt/diagrams/quickStyle11.xml" ContentType="application/vnd.openxmlformats-officedocument.drawingml.diagramStyle+xml"/>
  <Override PartName="/ppt/diagrams/colors11.xml" ContentType="application/vnd.openxmlformats-officedocument.drawingml.diagramColors+xml"/>
  <Override PartName="/ppt/diagrams/drawing11.xml" ContentType="application/vnd.ms-office.drawingml.diagramDrawing+xml"/>
  <Override PartName="/ppt/diagrams/data12.xml" ContentType="application/vnd.openxmlformats-officedocument.drawingml.diagramData+xml"/>
  <Override PartName="/ppt/diagrams/layout12.xml" ContentType="application/vnd.openxmlformats-officedocument.drawingml.diagramLayout+xml"/>
  <Override PartName="/ppt/diagrams/quickStyle12.xml" ContentType="application/vnd.openxmlformats-officedocument.drawingml.diagramStyle+xml"/>
  <Override PartName="/ppt/diagrams/colors12.xml" ContentType="application/vnd.openxmlformats-officedocument.drawingml.diagramColors+xml"/>
  <Override PartName="/ppt/diagrams/drawing12.xml" ContentType="application/vnd.ms-office.drawingml.diagramDrawing+xml"/>
  <Override PartName="/ppt/diagrams/data13.xml" ContentType="application/vnd.openxmlformats-officedocument.drawingml.diagramData+xml"/>
  <Override PartName="/ppt/diagrams/layout13.xml" ContentType="application/vnd.openxmlformats-officedocument.drawingml.diagramLayout+xml"/>
  <Override PartName="/ppt/diagrams/quickStyle13.xml" ContentType="application/vnd.openxmlformats-officedocument.drawingml.diagramStyle+xml"/>
  <Override PartName="/ppt/diagrams/colors13.xml" ContentType="application/vnd.openxmlformats-officedocument.drawingml.diagramColors+xml"/>
  <Override PartName="/ppt/diagrams/drawing13.xml" ContentType="application/vnd.ms-office.drawingml.diagramDrawing+xml"/>
  <Override PartName="/ppt/diagrams/data14.xml" ContentType="application/vnd.openxmlformats-officedocument.drawingml.diagramData+xml"/>
  <Override PartName="/ppt/diagrams/layout14.xml" ContentType="application/vnd.openxmlformats-officedocument.drawingml.diagramLayout+xml"/>
  <Override PartName="/ppt/diagrams/quickStyle14.xml" ContentType="application/vnd.openxmlformats-officedocument.drawingml.diagramStyle+xml"/>
  <Override PartName="/ppt/diagrams/colors14.xml" ContentType="application/vnd.openxmlformats-officedocument.drawingml.diagramColors+xml"/>
  <Override PartName="/ppt/diagrams/drawing14.xml" ContentType="application/vnd.ms-office.drawingml.diagramDrawing+xml"/>
  <Override PartName="/ppt/diagrams/data15.xml" ContentType="application/vnd.openxmlformats-officedocument.drawingml.diagramData+xml"/>
  <Override PartName="/ppt/diagrams/layout15.xml" ContentType="application/vnd.openxmlformats-officedocument.drawingml.diagramLayout+xml"/>
  <Override PartName="/ppt/diagrams/quickStyle15.xml" ContentType="application/vnd.openxmlformats-officedocument.drawingml.diagramStyle+xml"/>
  <Override PartName="/ppt/diagrams/colors15.xml" ContentType="application/vnd.openxmlformats-officedocument.drawingml.diagramColors+xml"/>
  <Override PartName="/ppt/diagrams/drawing15.xml" ContentType="application/vnd.ms-office.drawingml.diagramDrawing+xml"/>
  <Override PartName="/ppt/diagrams/data16.xml" ContentType="application/vnd.openxmlformats-officedocument.drawingml.diagramData+xml"/>
  <Override PartName="/ppt/diagrams/layout16.xml" ContentType="application/vnd.openxmlformats-officedocument.drawingml.diagramLayout+xml"/>
  <Override PartName="/ppt/diagrams/quickStyle16.xml" ContentType="application/vnd.openxmlformats-officedocument.drawingml.diagramStyle+xml"/>
  <Override PartName="/ppt/diagrams/colors16.xml" ContentType="application/vnd.openxmlformats-officedocument.drawingml.diagramColors+xml"/>
  <Override PartName="/ppt/diagrams/drawing16.xml" ContentType="application/vnd.ms-office.drawingml.diagramDrawing+xml"/>
  <Override PartName="/ppt/diagrams/data17.xml" ContentType="application/vnd.openxmlformats-officedocument.drawingml.diagramData+xml"/>
  <Override PartName="/ppt/diagrams/layout17.xml" ContentType="application/vnd.openxmlformats-officedocument.drawingml.diagramLayout+xml"/>
  <Override PartName="/ppt/diagrams/quickStyle17.xml" ContentType="application/vnd.openxmlformats-officedocument.drawingml.diagramStyle+xml"/>
  <Override PartName="/ppt/diagrams/colors17.xml" ContentType="application/vnd.openxmlformats-officedocument.drawingml.diagramColors+xml"/>
  <Override PartName="/ppt/diagrams/drawing17.xml" ContentType="application/vnd.ms-office.drawingml.diagramDrawing+xml"/>
  <Override PartName="/ppt/diagrams/data18.xml" ContentType="application/vnd.openxmlformats-officedocument.drawingml.diagramData+xml"/>
  <Override PartName="/ppt/diagrams/layout18.xml" ContentType="application/vnd.openxmlformats-officedocument.drawingml.diagramLayout+xml"/>
  <Override PartName="/ppt/diagrams/quickStyle18.xml" ContentType="application/vnd.openxmlformats-officedocument.drawingml.diagramStyle+xml"/>
  <Override PartName="/ppt/diagrams/colors18.xml" ContentType="application/vnd.openxmlformats-officedocument.drawingml.diagramColors+xml"/>
  <Override PartName="/ppt/diagrams/drawing18.xml" ContentType="application/vnd.ms-office.drawingml.diagramDrawing+xml"/>
  <Override PartName="/ppt/notesSlides/notesSlide1.xml" ContentType="application/vnd.openxmlformats-officedocument.presentationml.notesSlide+xml"/>
  <Override PartName="/ppt/diagrams/data19.xml" ContentType="application/vnd.openxmlformats-officedocument.drawingml.diagramData+xml"/>
  <Override PartName="/ppt/diagrams/layout19.xml" ContentType="application/vnd.openxmlformats-officedocument.drawingml.diagramLayout+xml"/>
  <Override PartName="/ppt/diagrams/quickStyle19.xml" ContentType="application/vnd.openxmlformats-officedocument.drawingml.diagramStyle+xml"/>
  <Override PartName="/ppt/diagrams/colors19.xml" ContentType="application/vnd.openxmlformats-officedocument.drawingml.diagramColors+xml"/>
  <Override PartName="/ppt/diagrams/drawing19.xml" ContentType="application/vnd.ms-office.drawingml.diagramDrawing+xml"/>
  <Override PartName="/ppt/diagrams/data20.xml" ContentType="application/vnd.openxmlformats-officedocument.drawingml.diagramData+xml"/>
  <Override PartName="/ppt/diagrams/layout20.xml" ContentType="application/vnd.openxmlformats-officedocument.drawingml.diagramLayout+xml"/>
  <Override PartName="/ppt/diagrams/quickStyle20.xml" ContentType="application/vnd.openxmlformats-officedocument.drawingml.diagramStyle+xml"/>
  <Override PartName="/ppt/diagrams/colors20.xml" ContentType="application/vnd.openxmlformats-officedocument.drawingml.diagramColors+xml"/>
  <Override PartName="/ppt/diagrams/drawing20.xml" ContentType="application/vnd.ms-office.drawingml.diagramDrawing+xml"/>
  <Override PartName="/ppt/diagrams/data21.xml" ContentType="application/vnd.openxmlformats-officedocument.drawingml.diagramData+xml"/>
  <Override PartName="/ppt/diagrams/layout21.xml" ContentType="application/vnd.openxmlformats-officedocument.drawingml.diagramLayout+xml"/>
  <Override PartName="/ppt/diagrams/quickStyle21.xml" ContentType="application/vnd.openxmlformats-officedocument.drawingml.diagramStyle+xml"/>
  <Override PartName="/ppt/diagrams/colors21.xml" ContentType="application/vnd.openxmlformats-officedocument.drawingml.diagramColors+xml"/>
  <Override PartName="/ppt/diagrams/drawing21.xml" ContentType="application/vnd.ms-office.drawingml.diagramDrawing+xml"/>
  <Override PartName="/ppt/notesSlides/notesSlide2.xml" ContentType="application/vnd.openxmlformats-officedocument.presentationml.notesSlide+xml"/>
  <Override PartName="/ppt/diagrams/data22.xml" ContentType="application/vnd.openxmlformats-officedocument.drawingml.diagramData+xml"/>
  <Override PartName="/ppt/diagrams/layout22.xml" ContentType="application/vnd.openxmlformats-officedocument.drawingml.diagramLayout+xml"/>
  <Override PartName="/ppt/diagrams/quickStyle22.xml" ContentType="application/vnd.openxmlformats-officedocument.drawingml.diagramStyle+xml"/>
  <Override PartName="/ppt/diagrams/colors22.xml" ContentType="application/vnd.openxmlformats-officedocument.drawingml.diagramColors+xml"/>
  <Override PartName="/ppt/diagrams/drawing22.xml" ContentType="application/vnd.ms-office.drawingml.diagramDrawing+xml"/>
  <Override PartName="/ppt/diagrams/data23.xml" ContentType="application/vnd.openxmlformats-officedocument.drawingml.diagramData+xml"/>
  <Override PartName="/ppt/diagrams/layout23.xml" ContentType="application/vnd.openxmlformats-officedocument.drawingml.diagramLayout+xml"/>
  <Override PartName="/ppt/diagrams/quickStyle23.xml" ContentType="application/vnd.openxmlformats-officedocument.drawingml.diagramStyle+xml"/>
  <Override PartName="/ppt/diagrams/colors23.xml" ContentType="application/vnd.openxmlformats-officedocument.drawingml.diagramColors+xml"/>
  <Override PartName="/ppt/diagrams/drawing23.xml" ContentType="application/vnd.ms-office.drawingml.diagramDrawing+xml"/>
  <Override PartName="/ppt/diagrams/data24.xml" ContentType="application/vnd.openxmlformats-officedocument.drawingml.diagramData+xml"/>
  <Override PartName="/ppt/diagrams/layout24.xml" ContentType="application/vnd.openxmlformats-officedocument.drawingml.diagramLayout+xml"/>
  <Override PartName="/ppt/diagrams/quickStyle24.xml" ContentType="application/vnd.openxmlformats-officedocument.drawingml.diagramStyle+xml"/>
  <Override PartName="/ppt/diagrams/colors24.xml" ContentType="application/vnd.openxmlformats-officedocument.drawingml.diagramColors+xml"/>
  <Override PartName="/ppt/diagrams/drawing24.xml" ContentType="application/vnd.ms-office.drawingml.diagramDrawing+xml"/>
  <Override PartName="/ppt/diagrams/data25.xml" ContentType="application/vnd.openxmlformats-officedocument.drawingml.diagramData+xml"/>
  <Override PartName="/ppt/diagrams/layout25.xml" ContentType="application/vnd.openxmlformats-officedocument.drawingml.diagramLayout+xml"/>
  <Override PartName="/ppt/diagrams/quickStyle25.xml" ContentType="application/vnd.openxmlformats-officedocument.drawingml.diagramStyle+xml"/>
  <Override PartName="/ppt/diagrams/colors25.xml" ContentType="application/vnd.openxmlformats-officedocument.drawingml.diagramColors+xml"/>
  <Override PartName="/ppt/diagrams/drawing25.xml" ContentType="application/vnd.ms-office.drawingml.diagramDrawing+xml"/>
  <Override PartName="/ppt/diagrams/data26.xml" ContentType="application/vnd.openxmlformats-officedocument.drawingml.diagramData+xml"/>
  <Override PartName="/ppt/diagrams/layout26.xml" ContentType="application/vnd.openxmlformats-officedocument.drawingml.diagramLayout+xml"/>
  <Override PartName="/ppt/diagrams/quickStyle26.xml" ContentType="application/vnd.openxmlformats-officedocument.drawingml.diagramStyle+xml"/>
  <Override PartName="/ppt/diagrams/colors26.xml" ContentType="application/vnd.openxmlformats-officedocument.drawingml.diagramColors+xml"/>
  <Override PartName="/ppt/diagrams/drawing26.xml" ContentType="application/vnd.ms-office.drawingml.diagramDrawing+xml"/>
  <Override PartName="/ppt/diagrams/data27.xml" ContentType="application/vnd.openxmlformats-officedocument.drawingml.diagramData+xml"/>
  <Override PartName="/ppt/diagrams/layout27.xml" ContentType="application/vnd.openxmlformats-officedocument.drawingml.diagramLayout+xml"/>
  <Override PartName="/ppt/diagrams/quickStyle27.xml" ContentType="application/vnd.openxmlformats-officedocument.drawingml.diagramStyle+xml"/>
  <Override PartName="/ppt/diagrams/colors27.xml" ContentType="application/vnd.openxmlformats-officedocument.drawingml.diagramColors+xml"/>
  <Override PartName="/ppt/diagrams/drawing27.xml" ContentType="application/vnd.ms-office.drawingml.diagramDrawing+xml"/>
  <Override PartName="/ppt/diagrams/data28.xml" ContentType="application/vnd.openxmlformats-officedocument.drawingml.diagramData+xml"/>
  <Override PartName="/ppt/diagrams/layout28.xml" ContentType="application/vnd.openxmlformats-officedocument.drawingml.diagramLayout+xml"/>
  <Override PartName="/ppt/diagrams/quickStyle28.xml" ContentType="application/vnd.openxmlformats-officedocument.drawingml.diagramStyle+xml"/>
  <Override PartName="/ppt/diagrams/colors28.xml" ContentType="application/vnd.openxmlformats-officedocument.drawingml.diagramColors+xml"/>
  <Override PartName="/ppt/diagrams/drawing28.xml" ContentType="application/vnd.ms-office.drawingml.diagramDrawing+xml"/>
  <Override PartName="/ppt/diagrams/data29.xml" ContentType="application/vnd.openxmlformats-officedocument.drawingml.diagramData+xml"/>
  <Override PartName="/ppt/diagrams/layout29.xml" ContentType="application/vnd.openxmlformats-officedocument.drawingml.diagramLayout+xml"/>
  <Override PartName="/ppt/diagrams/quickStyle29.xml" ContentType="application/vnd.openxmlformats-officedocument.drawingml.diagramStyle+xml"/>
  <Override PartName="/ppt/diagrams/colors29.xml" ContentType="application/vnd.openxmlformats-officedocument.drawingml.diagramColors+xml"/>
  <Override PartName="/ppt/diagrams/drawing29.xml" ContentType="application/vnd.ms-office.drawingml.diagramDrawing+xml"/>
  <Override PartName="/ppt/diagrams/data30.xml" ContentType="application/vnd.openxmlformats-officedocument.drawingml.diagramData+xml"/>
  <Override PartName="/ppt/diagrams/layout30.xml" ContentType="application/vnd.openxmlformats-officedocument.drawingml.diagramLayout+xml"/>
  <Override PartName="/ppt/diagrams/quickStyle30.xml" ContentType="application/vnd.openxmlformats-officedocument.drawingml.diagramStyle+xml"/>
  <Override PartName="/ppt/diagrams/colors30.xml" ContentType="application/vnd.openxmlformats-officedocument.drawingml.diagramColors+xml"/>
  <Override PartName="/ppt/diagrams/drawing30.xml" ContentType="application/vnd.ms-office.drawingml.diagramDrawing+xml"/>
  <Override PartName="/ppt/diagrams/data31.xml" ContentType="application/vnd.openxmlformats-officedocument.drawingml.diagramData+xml"/>
  <Override PartName="/ppt/diagrams/layout31.xml" ContentType="application/vnd.openxmlformats-officedocument.drawingml.diagramLayout+xml"/>
  <Override PartName="/ppt/diagrams/quickStyle31.xml" ContentType="application/vnd.openxmlformats-officedocument.drawingml.diagramStyle+xml"/>
  <Override PartName="/ppt/diagrams/colors31.xml" ContentType="application/vnd.openxmlformats-officedocument.drawingml.diagramColors+xml"/>
  <Override PartName="/ppt/diagrams/drawing31.xml" ContentType="application/vnd.ms-office.drawingml.diagramDrawing+xml"/>
  <Override PartName="/ppt/diagrams/data32.xml" ContentType="application/vnd.openxmlformats-officedocument.drawingml.diagramData+xml"/>
  <Override PartName="/ppt/diagrams/layout32.xml" ContentType="application/vnd.openxmlformats-officedocument.drawingml.diagramLayout+xml"/>
  <Override PartName="/ppt/diagrams/quickStyle32.xml" ContentType="application/vnd.openxmlformats-officedocument.drawingml.diagramStyle+xml"/>
  <Override PartName="/ppt/diagrams/colors32.xml" ContentType="application/vnd.openxmlformats-officedocument.drawingml.diagramColors+xml"/>
  <Override PartName="/ppt/diagrams/drawing32.xml" ContentType="application/vnd.ms-office.drawingml.diagramDrawing+xml"/>
  <Override PartName="/ppt/diagrams/data33.xml" ContentType="application/vnd.openxmlformats-officedocument.drawingml.diagramData+xml"/>
  <Override PartName="/ppt/diagrams/layout33.xml" ContentType="application/vnd.openxmlformats-officedocument.drawingml.diagramLayout+xml"/>
  <Override PartName="/ppt/diagrams/quickStyle33.xml" ContentType="application/vnd.openxmlformats-officedocument.drawingml.diagramStyle+xml"/>
  <Override PartName="/ppt/diagrams/colors33.xml" ContentType="application/vnd.openxmlformats-officedocument.drawingml.diagramColors+xml"/>
  <Override PartName="/ppt/diagrams/drawing33.xml" ContentType="application/vnd.ms-office.drawingml.diagramDrawing+xml"/>
  <Override PartName="/ppt/diagrams/data34.xml" ContentType="application/vnd.openxmlformats-officedocument.drawingml.diagramData+xml"/>
  <Override PartName="/ppt/diagrams/layout34.xml" ContentType="application/vnd.openxmlformats-officedocument.drawingml.diagramLayout+xml"/>
  <Override PartName="/ppt/diagrams/quickStyle34.xml" ContentType="application/vnd.openxmlformats-officedocument.drawingml.diagramStyle+xml"/>
  <Override PartName="/ppt/diagrams/colors34.xml" ContentType="application/vnd.openxmlformats-officedocument.drawingml.diagramColors+xml"/>
  <Override PartName="/ppt/diagrams/drawing34.xml" ContentType="application/vnd.ms-office.drawingml.diagramDrawing+xml"/>
  <Override PartName="/ppt/diagrams/data35.xml" ContentType="application/vnd.openxmlformats-officedocument.drawingml.diagramData+xml"/>
  <Override PartName="/ppt/diagrams/layout35.xml" ContentType="application/vnd.openxmlformats-officedocument.drawingml.diagramLayout+xml"/>
  <Override PartName="/ppt/diagrams/quickStyle35.xml" ContentType="application/vnd.openxmlformats-officedocument.drawingml.diagramStyle+xml"/>
  <Override PartName="/ppt/diagrams/colors35.xml" ContentType="application/vnd.openxmlformats-officedocument.drawingml.diagramColors+xml"/>
  <Override PartName="/ppt/diagrams/drawing35.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80" r:id="rId1"/>
  </p:sldMasterIdLst>
  <p:notesMasterIdLst>
    <p:notesMasterId r:id="rId37"/>
  </p:notesMasterIdLst>
  <p:sldIdLst>
    <p:sldId id="316" r:id="rId2"/>
    <p:sldId id="402" r:id="rId3"/>
    <p:sldId id="314" r:id="rId4"/>
    <p:sldId id="317" r:id="rId5"/>
    <p:sldId id="318" r:id="rId6"/>
    <p:sldId id="319" r:id="rId7"/>
    <p:sldId id="323" r:id="rId8"/>
    <p:sldId id="324" r:id="rId9"/>
    <p:sldId id="395" r:id="rId10"/>
    <p:sldId id="325" r:id="rId11"/>
    <p:sldId id="327" r:id="rId12"/>
    <p:sldId id="404" r:id="rId13"/>
    <p:sldId id="328" r:id="rId14"/>
    <p:sldId id="329" r:id="rId15"/>
    <p:sldId id="320" r:id="rId16"/>
    <p:sldId id="350" r:id="rId17"/>
    <p:sldId id="321" r:id="rId18"/>
    <p:sldId id="349" r:id="rId19"/>
    <p:sldId id="330" r:id="rId20"/>
    <p:sldId id="331" r:id="rId21"/>
    <p:sldId id="332" r:id="rId22"/>
    <p:sldId id="348" r:id="rId23"/>
    <p:sldId id="333" r:id="rId24"/>
    <p:sldId id="334" r:id="rId25"/>
    <p:sldId id="335" r:id="rId26"/>
    <p:sldId id="336" r:id="rId27"/>
    <p:sldId id="337" r:id="rId28"/>
    <p:sldId id="338" r:id="rId29"/>
    <p:sldId id="339" r:id="rId30"/>
    <p:sldId id="340" r:id="rId31"/>
    <p:sldId id="341" r:id="rId32"/>
    <p:sldId id="342" r:id="rId33"/>
    <p:sldId id="439" r:id="rId34"/>
    <p:sldId id="440" r:id="rId35"/>
    <p:sldId id="441" r:id="rId36"/>
  </p:sldIdLst>
  <p:sldSz cx="9144000" cy="6858000" type="screen4x3"/>
  <p:notesSz cx="6858000" cy="9144000"/>
  <p:defaultTextStyle>
    <a:defPPr>
      <a:defRPr lang="en-US"/>
    </a:defPPr>
    <a:lvl1pPr algn="l" rtl="0" eaLnBrk="0" fontAlgn="base" hangingPunct="0">
      <a:spcBef>
        <a:spcPct val="0"/>
      </a:spcBef>
      <a:spcAft>
        <a:spcPct val="0"/>
      </a:spcAft>
      <a:defRPr kern="1200">
        <a:solidFill>
          <a:schemeClr val="tx1"/>
        </a:solidFill>
        <a:latin typeface="Garamond" panose="02020404030301010803" pitchFamily="18" charset="0"/>
        <a:ea typeface="+mn-ea"/>
        <a:cs typeface="+mn-cs"/>
      </a:defRPr>
    </a:lvl1pPr>
    <a:lvl2pPr marL="457200" algn="l" rtl="0" eaLnBrk="0" fontAlgn="base" hangingPunct="0">
      <a:spcBef>
        <a:spcPct val="0"/>
      </a:spcBef>
      <a:spcAft>
        <a:spcPct val="0"/>
      </a:spcAft>
      <a:defRPr kern="1200">
        <a:solidFill>
          <a:schemeClr val="tx1"/>
        </a:solidFill>
        <a:latin typeface="Garamond" panose="02020404030301010803" pitchFamily="18" charset="0"/>
        <a:ea typeface="+mn-ea"/>
        <a:cs typeface="+mn-cs"/>
      </a:defRPr>
    </a:lvl2pPr>
    <a:lvl3pPr marL="914400" algn="l" rtl="0" eaLnBrk="0" fontAlgn="base" hangingPunct="0">
      <a:spcBef>
        <a:spcPct val="0"/>
      </a:spcBef>
      <a:spcAft>
        <a:spcPct val="0"/>
      </a:spcAft>
      <a:defRPr kern="1200">
        <a:solidFill>
          <a:schemeClr val="tx1"/>
        </a:solidFill>
        <a:latin typeface="Garamond" panose="02020404030301010803" pitchFamily="18" charset="0"/>
        <a:ea typeface="+mn-ea"/>
        <a:cs typeface="+mn-cs"/>
      </a:defRPr>
    </a:lvl3pPr>
    <a:lvl4pPr marL="1371600" algn="l" rtl="0" eaLnBrk="0" fontAlgn="base" hangingPunct="0">
      <a:spcBef>
        <a:spcPct val="0"/>
      </a:spcBef>
      <a:spcAft>
        <a:spcPct val="0"/>
      </a:spcAft>
      <a:defRPr kern="1200">
        <a:solidFill>
          <a:schemeClr val="tx1"/>
        </a:solidFill>
        <a:latin typeface="Garamond" panose="02020404030301010803" pitchFamily="18" charset="0"/>
        <a:ea typeface="+mn-ea"/>
        <a:cs typeface="+mn-cs"/>
      </a:defRPr>
    </a:lvl4pPr>
    <a:lvl5pPr marL="1828800" algn="l" rtl="0" eaLnBrk="0" fontAlgn="base" hangingPunct="0">
      <a:spcBef>
        <a:spcPct val="0"/>
      </a:spcBef>
      <a:spcAft>
        <a:spcPct val="0"/>
      </a:spcAft>
      <a:defRPr kern="1200">
        <a:solidFill>
          <a:schemeClr val="tx1"/>
        </a:solidFill>
        <a:latin typeface="Garamond" panose="02020404030301010803" pitchFamily="18" charset="0"/>
        <a:ea typeface="+mn-ea"/>
        <a:cs typeface="+mn-cs"/>
      </a:defRPr>
    </a:lvl5pPr>
    <a:lvl6pPr marL="2286000" algn="r" defTabSz="914400" rtl="1" eaLnBrk="1" latinLnBrk="0" hangingPunct="1">
      <a:defRPr kern="1200">
        <a:solidFill>
          <a:schemeClr val="tx1"/>
        </a:solidFill>
        <a:latin typeface="Garamond" panose="02020404030301010803" pitchFamily="18" charset="0"/>
        <a:ea typeface="+mn-ea"/>
        <a:cs typeface="+mn-cs"/>
      </a:defRPr>
    </a:lvl6pPr>
    <a:lvl7pPr marL="2743200" algn="r" defTabSz="914400" rtl="1" eaLnBrk="1" latinLnBrk="0" hangingPunct="1">
      <a:defRPr kern="1200">
        <a:solidFill>
          <a:schemeClr val="tx1"/>
        </a:solidFill>
        <a:latin typeface="Garamond" panose="02020404030301010803" pitchFamily="18" charset="0"/>
        <a:ea typeface="+mn-ea"/>
        <a:cs typeface="+mn-cs"/>
      </a:defRPr>
    </a:lvl7pPr>
    <a:lvl8pPr marL="3200400" algn="r" defTabSz="914400" rtl="1" eaLnBrk="1" latinLnBrk="0" hangingPunct="1">
      <a:defRPr kern="1200">
        <a:solidFill>
          <a:schemeClr val="tx1"/>
        </a:solidFill>
        <a:latin typeface="Garamond" panose="02020404030301010803" pitchFamily="18" charset="0"/>
        <a:ea typeface="+mn-ea"/>
        <a:cs typeface="+mn-cs"/>
      </a:defRPr>
    </a:lvl8pPr>
    <a:lvl9pPr marL="3657600" algn="r" defTabSz="914400" rtl="1" eaLnBrk="1" latinLnBrk="0" hangingPunct="1">
      <a:defRPr kern="1200">
        <a:solidFill>
          <a:schemeClr val="tx1"/>
        </a:solidFill>
        <a:latin typeface="Garamond" panose="02020404030301010803" pitchFamily="18"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B4B4B4"/>
    <a:srgbClr val="F58223"/>
    <a:srgbClr val="B66D31"/>
    <a:srgbClr val="F1DCA1"/>
    <a:srgbClr val="8FCBE9"/>
    <a:srgbClr val="F0DC88"/>
    <a:srgbClr val="C6410C"/>
    <a:srgbClr val="F9B47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10A1B5D5-9B99-4C35-A422-299274C87663}" styleName="Medium Style 1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872" autoAdjust="0"/>
    <p:restoredTop sz="96087" autoAdjust="0"/>
  </p:normalViewPr>
  <p:slideViewPr>
    <p:cSldViewPr>
      <p:cViewPr varScale="1">
        <p:scale>
          <a:sx n="75" d="100"/>
          <a:sy n="75" d="100"/>
        </p:scale>
        <p:origin x="1068" y="78"/>
      </p:cViewPr>
      <p:guideLst>
        <p:guide orient="horz" pos="2160"/>
        <p:guide pos="2880"/>
      </p:guideLst>
    </p:cSldViewPr>
  </p:slideViewPr>
  <p:notesTextViewPr>
    <p:cViewPr>
      <p:scale>
        <a:sx n="100" d="100"/>
        <a:sy n="100" d="100"/>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viewProps" Target="viewProps.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notesMaster" Target="notesMasters/notesMaster1.xml"/><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presProps" Target="presProp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EEE91F12-ACAC-4768-A263-7EC25EAD51C0}"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9A05CF84-A1A6-4522-8AA6-D9863DFB8739}">
      <dgm:prSet phldrT="[Text]"/>
      <dgm:spPr>
        <a:solidFill>
          <a:schemeClr val="tx1"/>
        </a:solidFill>
      </dgm:spPr>
      <dgm:t>
        <a:bodyPr/>
        <a:lstStyle/>
        <a:p>
          <a:pPr algn="ctr"/>
          <a:r>
            <a:rPr lang="fa-IR" dirty="0">
              <a:solidFill>
                <a:schemeClr val="bg1"/>
              </a:solidFill>
              <a:cs typeface="B Mitra" pitchFamily="2" charset="-78"/>
            </a:rPr>
            <a:t>مقدمه</a:t>
          </a:r>
          <a:endParaRPr lang="en-US" dirty="0">
            <a:solidFill>
              <a:schemeClr val="bg1"/>
            </a:solidFill>
            <a:cs typeface="B Mitra" pitchFamily="2" charset="-78"/>
          </a:endParaRPr>
        </a:p>
      </dgm:t>
    </dgm:pt>
    <dgm:pt modelId="{9127F5CD-45DB-474A-9E94-250A2E8D2D8B}" type="parTrans" cxnId="{F72F5DB0-E635-4D15-BEAB-334E12D211BA}">
      <dgm:prSet/>
      <dgm:spPr/>
      <dgm:t>
        <a:bodyPr/>
        <a:lstStyle/>
        <a:p>
          <a:endParaRPr lang="en-US"/>
        </a:p>
      </dgm:t>
    </dgm:pt>
    <dgm:pt modelId="{E5A41F96-8135-43E5-9B25-0CBCCF7D1581}" type="sibTrans" cxnId="{F72F5DB0-E635-4D15-BEAB-334E12D211BA}">
      <dgm:prSet/>
      <dgm:spPr/>
      <dgm:t>
        <a:bodyPr/>
        <a:lstStyle/>
        <a:p>
          <a:endParaRPr lang="en-US"/>
        </a:p>
      </dgm:t>
    </dgm:pt>
    <dgm:pt modelId="{39300779-C628-4131-88B2-6F45C9CD0D8C}">
      <dgm:prSet phldrT="[Text]"/>
      <dgm:spPr>
        <a:solidFill>
          <a:srgbClr val="FF0000"/>
        </a:solidFill>
      </dgm:spPr>
      <dgm:t>
        <a:bodyPr/>
        <a:lstStyle/>
        <a:p>
          <a:pPr algn="ctr"/>
          <a:r>
            <a:rPr lang="fa-IR" dirty="0">
              <a:solidFill>
                <a:schemeClr val="bg1"/>
              </a:solidFill>
              <a:cs typeface="B Mitra" pitchFamily="2" charset="-78"/>
            </a:rPr>
            <a:t>نتیجه گیری</a:t>
          </a:r>
          <a:endParaRPr lang="en-US" dirty="0">
            <a:solidFill>
              <a:schemeClr val="bg1"/>
            </a:solidFill>
            <a:cs typeface="B Mitra" pitchFamily="2" charset="-78"/>
          </a:endParaRPr>
        </a:p>
      </dgm:t>
    </dgm:pt>
    <dgm:pt modelId="{78ABA7FF-3FA7-48B6-90DE-CE9FF72AA368}" type="parTrans" cxnId="{0D3CF40A-BD1B-4FBC-AE4E-2480958D1815}">
      <dgm:prSet/>
      <dgm:spPr/>
      <dgm:t>
        <a:bodyPr/>
        <a:lstStyle/>
        <a:p>
          <a:endParaRPr lang="en-US"/>
        </a:p>
      </dgm:t>
    </dgm:pt>
    <dgm:pt modelId="{6E610C16-1CAC-49A1-A0C6-FAD8DA010C1D}" type="sibTrans" cxnId="{0D3CF40A-BD1B-4FBC-AE4E-2480958D1815}">
      <dgm:prSet/>
      <dgm:spPr/>
      <dgm:t>
        <a:bodyPr/>
        <a:lstStyle/>
        <a:p>
          <a:endParaRPr lang="en-US"/>
        </a:p>
      </dgm:t>
    </dgm:pt>
    <dgm:pt modelId="{873EB865-3443-4D23-BE42-C5E7E4EF0684}">
      <dgm:prSet/>
      <dgm:spPr>
        <a:solidFill>
          <a:srgbClr val="FF0000"/>
        </a:solidFill>
      </dgm:spPr>
      <dgm:t>
        <a:bodyPr/>
        <a:lstStyle/>
        <a:p>
          <a:pPr algn="ctr"/>
          <a:r>
            <a:rPr lang="fa-IR" dirty="0">
              <a:solidFill>
                <a:schemeClr val="bg1"/>
              </a:solidFill>
              <a:cs typeface="B Mitra" pitchFamily="2" charset="-78"/>
            </a:rPr>
            <a:t>مبانی نظری</a:t>
          </a:r>
          <a:endParaRPr lang="en-US" dirty="0">
            <a:solidFill>
              <a:schemeClr val="bg1"/>
            </a:solidFill>
            <a:cs typeface="B Mitra" pitchFamily="2" charset="-78"/>
          </a:endParaRPr>
        </a:p>
      </dgm:t>
    </dgm:pt>
    <dgm:pt modelId="{267FF84A-DCB7-49C4-A7A5-76FCDCCBF258}" type="parTrans" cxnId="{2091E6BF-CC96-4808-B78F-ACD6D07BB516}">
      <dgm:prSet/>
      <dgm:spPr/>
      <dgm:t>
        <a:bodyPr/>
        <a:lstStyle/>
        <a:p>
          <a:endParaRPr lang="en-US"/>
        </a:p>
      </dgm:t>
    </dgm:pt>
    <dgm:pt modelId="{F7B0B10D-2CCA-4768-8EEE-F8F0314F2E76}" type="sibTrans" cxnId="{2091E6BF-CC96-4808-B78F-ACD6D07BB516}">
      <dgm:prSet/>
      <dgm:spPr/>
      <dgm:t>
        <a:bodyPr/>
        <a:lstStyle/>
        <a:p>
          <a:endParaRPr lang="en-US"/>
        </a:p>
      </dgm:t>
    </dgm:pt>
    <dgm:pt modelId="{E8AE3635-28B5-4994-B2C0-F612F4A41A3F}">
      <dgm:prSet/>
      <dgm:spPr>
        <a:solidFill>
          <a:srgbClr val="FF0000"/>
        </a:solidFill>
      </dgm:spPr>
      <dgm:t>
        <a:bodyPr/>
        <a:lstStyle/>
        <a:p>
          <a:pPr algn="ctr"/>
          <a:r>
            <a:rPr lang="fa-IR" dirty="0">
              <a:solidFill>
                <a:schemeClr val="bg1"/>
              </a:solidFill>
              <a:cs typeface="B Mitra" pitchFamily="2" charset="-78"/>
            </a:rPr>
            <a:t>معرفی تکنیک</a:t>
          </a:r>
          <a:endParaRPr lang="en-US" dirty="0">
            <a:solidFill>
              <a:schemeClr val="bg1"/>
            </a:solidFill>
            <a:cs typeface="B Mitra" pitchFamily="2" charset="-78"/>
          </a:endParaRPr>
        </a:p>
      </dgm:t>
    </dgm:pt>
    <dgm:pt modelId="{C1624A10-A236-43B9-987C-C1458BDCAD73}" type="parTrans" cxnId="{E7BB27CE-37AF-4645-84F2-10385CCE7D1D}">
      <dgm:prSet/>
      <dgm:spPr/>
      <dgm:t>
        <a:bodyPr/>
        <a:lstStyle/>
        <a:p>
          <a:endParaRPr lang="en-US"/>
        </a:p>
      </dgm:t>
    </dgm:pt>
    <dgm:pt modelId="{C5789482-B981-4CE3-B965-39B616633AD7}" type="sibTrans" cxnId="{E7BB27CE-37AF-4645-84F2-10385CCE7D1D}">
      <dgm:prSet/>
      <dgm:spPr/>
      <dgm:t>
        <a:bodyPr/>
        <a:lstStyle/>
        <a:p>
          <a:endParaRPr lang="en-US"/>
        </a:p>
      </dgm:t>
    </dgm:pt>
    <dgm:pt modelId="{EBB55836-8D06-458B-AD81-0549B43175C9}">
      <dgm:prSet/>
      <dgm:spPr>
        <a:solidFill>
          <a:srgbClr val="FF0000"/>
        </a:solidFill>
      </dgm:spPr>
      <dgm:t>
        <a:bodyPr/>
        <a:lstStyle/>
        <a:p>
          <a:pPr algn="ctr"/>
          <a:r>
            <a:rPr lang="fa-IR" dirty="0">
              <a:solidFill>
                <a:schemeClr val="bg1"/>
              </a:solidFill>
              <a:cs typeface="B Mitra" pitchFamily="2" charset="-78"/>
            </a:rPr>
            <a:t>تاریخچه</a:t>
          </a:r>
          <a:endParaRPr lang="en-US" dirty="0">
            <a:solidFill>
              <a:schemeClr val="bg1"/>
            </a:solidFill>
            <a:cs typeface="B Mitra" pitchFamily="2" charset="-78"/>
          </a:endParaRPr>
        </a:p>
      </dgm:t>
    </dgm:pt>
    <dgm:pt modelId="{A7F4AEA2-F3D3-4924-AE56-A21AF8680007}" type="parTrans" cxnId="{A2981331-EA66-4CF1-80CC-2E2BAD265AE6}">
      <dgm:prSet/>
      <dgm:spPr/>
      <dgm:t>
        <a:bodyPr/>
        <a:lstStyle/>
        <a:p>
          <a:endParaRPr lang="en-US"/>
        </a:p>
      </dgm:t>
    </dgm:pt>
    <dgm:pt modelId="{8118B393-ED18-4AB6-8FD8-B53BB2752336}" type="sibTrans" cxnId="{A2981331-EA66-4CF1-80CC-2E2BAD265AE6}">
      <dgm:prSet/>
      <dgm:spPr/>
      <dgm:t>
        <a:bodyPr/>
        <a:lstStyle/>
        <a:p>
          <a:endParaRPr lang="en-US"/>
        </a:p>
      </dgm:t>
    </dgm:pt>
    <dgm:pt modelId="{51676A11-785F-42A4-8B8E-F97C5F4B2317}">
      <dgm:prSet/>
      <dgm:spPr>
        <a:solidFill>
          <a:srgbClr val="FF0000"/>
        </a:solidFill>
      </dgm:spPr>
      <dgm:t>
        <a:bodyPr/>
        <a:lstStyle/>
        <a:p>
          <a:pPr algn="ctr"/>
          <a:r>
            <a:rPr lang="fa-IR" dirty="0">
              <a:solidFill>
                <a:schemeClr val="bg1"/>
              </a:solidFill>
              <a:cs typeface="B Mitra" pitchFamily="2" charset="-78"/>
            </a:rPr>
            <a:t>نمونه موردی</a:t>
          </a:r>
          <a:endParaRPr lang="en-US" dirty="0">
            <a:solidFill>
              <a:schemeClr val="bg1"/>
            </a:solidFill>
            <a:cs typeface="B Mitra" pitchFamily="2" charset="-78"/>
          </a:endParaRPr>
        </a:p>
      </dgm:t>
    </dgm:pt>
    <dgm:pt modelId="{D7CEB599-4649-445F-ABC3-9D080A61B12E}" type="sibTrans" cxnId="{DFFC9C9B-E707-4241-9C8F-C6882273B454}">
      <dgm:prSet/>
      <dgm:spPr/>
      <dgm:t>
        <a:bodyPr/>
        <a:lstStyle/>
        <a:p>
          <a:endParaRPr lang="en-US"/>
        </a:p>
      </dgm:t>
    </dgm:pt>
    <dgm:pt modelId="{F569A185-E31C-44D7-88B2-0423160640CD}" type="parTrans" cxnId="{DFFC9C9B-E707-4241-9C8F-C6882273B454}">
      <dgm:prSet/>
      <dgm:spPr/>
      <dgm:t>
        <a:bodyPr/>
        <a:lstStyle/>
        <a:p>
          <a:endParaRPr lang="en-US"/>
        </a:p>
      </dgm:t>
    </dgm:pt>
    <dgm:pt modelId="{B3E70D13-D4ED-4A7E-A437-1990FEE3443D}" type="pres">
      <dgm:prSet presAssocID="{EEE91F12-ACAC-4768-A263-7EC25EAD51C0}" presName="linear" presStyleCnt="0">
        <dgm:presLayoutVars>
          <dgm:animLvl val="lvl"/>
          <dgm:resizeHandles val="exact"/>
        </dgm:presLayoutVars>
      </dgm:prSet>
      <dgm:spPr/>
      <dgm:t>
        <a:bodyPr/>
        <a:lstStyle/>
        <a:p>
          <a:pPr rtl="1"/>
          <a:endParaRPr lang="fa-IR"/>
        </a:p>
      </dgm:t>
    </dgm:pt>
    <dgm:pt modelId="{B1ED7F76-690D-4574-A5AB-723564371D68}" type="pres">
      <dgm:prSet presAssocID="{9A05CF84-A1A6-4522-8AA6-D9863DFB8739}" presName="parentText" presStyleLbl="node1" presStyleIdx="0" presStyleCnt="6" custLinFactY="-66257" custLinFactNeighborX="-408" custLinFactNeighborY="-100000">
        <dgm:presLayoutVars>
          <dgm:chMax val="0"/>
          <dgm:bulletEnabled val="1"/>
        </dgm:presLayoutVars>
      </dgm:prSet>
      <dgm:spPr/>
      <dgm:t>
        <a:bodyPr/>
        <a:lstStyle/>
        <a:p>
          <a:pPr rtl="1"/>
          <a:endParaRPr lang="fa-IR"/>
        </a:p>
      </dgm:t>
    </dgm:pt>
    <dgm:pt modelId="{BD937570-04D5-490F-8705-53786E26D2A1}" type="pres">
      <dgm:prSet presAssocID="{E5A41F96-8135-43E5-9B25-0CBCCF7D1581}" presName="spacer" presStyleCnt="0"/>
      <dgm:spPr/>
    </dgm:pt>
    <dgm:pt modelId="{A590DD09-0F61-4302-B713-F14D65A42789}" type="pres">
      <dgm:prSet presAssocID="{873EB865-3443-4D23-BE42-C5E7E4EF0684}" presName="parentText" presStyleLbl="node1" presStyleIdx="1" presStyleCnt="6" custLinFactY="-19681" custLinFactNeighborX="0" custLinFactNeighborY="-100000">
        <dgm:presLayoutVars>
          <dgm:chMax val="0"/>
          <dgm:bulletEnabled val="1"/>
        </dgm:presLayoutVars>
      </dgm:prSet>
      <dgm:spPr/>
      <dgm:t>
        <a:bodyPr/>
        <a:lstStyle/>
        <a:p>
          <a:pPr rtl="1"/>
          <a:endParaRPr lang="fa-IR"/>
        </a:p>
      </dgm:t>
    </dgm:pt>
    <dgm:pt modelId="{23D7CFCB-6D09-4C26-A6CB-A5BD4D195926}" type="pres">
      <dgm:prSet presAssocID="{F7B0B10D-2CCA-4768-8EEE-F8F0314F2E76}" presName="spacer" presStyleCnt="0"/>
      <dgm:spPr/>
    </dgm:pt>
    <dgm:pt modelId="{E6BF0759-3358-4D28-BF5F-AB9370B70554}" type="pres">
      <dgm:prSet presAssocID="{EBB55836-8D06-458B-AD81-0549B43175C9}" presName="parentText" presStyleLbl="node1" presStyleIdx="2" presStyleCnt="6" custLinFactY="16905" custLinFactNeighborX="0" custLinFactNeighborY="100000">
        <dgm:presLayoutVars>
          <dgm:chMax val="0"/>
          <dgm:bulletEnabled val="1"/>
        </dgm:presLayoutVars>
      </dgm:prSet>
      <dgm:spPr/>
      <dgm:t>
        <a:bodyPr/>
        <a:lstStyle/>
        <a:p>
          <a:pPr rtl="1"/>
          <a:endParaRPr lang="fa-IR"/>
        </a:p>
      </dgm:t>
    </dgm:pt>
    <dgm:pt modelId="{318B743E-0E8D-4D19-8588-7549A1215F61}" type="pres">
      <dgm:prSet presAssocID="{8118B393-ED18-4AB6-8FD8-B53BB2752336}" presName="spacer" presStyleCnt="0"/>
      <dgm:spPr/>
    </dgm:pt>
    <dgm:pt modelId="{9CCC0248-ECF7-42C9-965E-2B831C061C54}" type="pres">
      <dgm:prSet presAssocID="{E8AE3635-28B5-4994-B2C0-F612F4A41A3F}" presName="parentText" presStyleLbl="node1" presStyleIdx="3" presStyleCnt="6" custLinFactY="63481" custLinFactNeighborX="0" custLinFactNeighborY="100000">
        <dgm:presLayoutVars>
          <dgm:chMax val="0"/>
          <dgm:bulletEnabled val="1"/>
        </dgm:presLayoutVars>
      </dgm:prSet>
      <dgm:spPr/>
      <dgm:t>
        <a:bodyPr/>
        <a:lstStyle/>
        <a:p>
          <a:pPr rtl="1"/>
          <a:endParaRPr lang="fa-IR"/>
        </a:p>
      </dgm:t>
    </dgm:pt>
    <dgm:pt modelId="{CA28FC15-EA96-49DF-8066-BCCCA4441174}" type="pres">
      <dgm:prSet presAssocID="{C5789482-B981-4CE3-B965-39B616633AD7}" presName="spacer" presStyleCnt="0"/>
      <dgm:spPr/>
    </dgm:pt>
    <dgm:pt modelId="{14C28BC0-E622-4A5D-B800-FCF92F13B7FE}" type="pres">
      <dgm:prSet presAssocID="{51676A11-785F-42A4-8B8E-F97C5F4B2317}" presName="parentText" presStyleLbl="node1" presStyleIdx="4" presStyleCnt="6" custLinFactY="100000" custLinFactNeighborX="-408" custLinFactNeighborY="194806">
        <dgm:presLayoutVars>
          <dgm:chMax val="0"/>
          <dgm:bulletEnabled val="1"/>
        </dgm:presLayoutVars>
      </dgm:prSet>
      <dgm:spPr/>
      <dgm:t>
        <a:bodyPr/>
        <a:lstStyle/>
        <a:p>
          <a:pPr rtl="1"/>
          <a:endParaRPr lang="fa-IR"/>
        </a:p>
      </dgm:t>
    </dgm:pt>
    <dgm:pt modelId="{EDDBD7A0-DD4F-43AF-A3A6-E05B0331DA42}" type="pres">
      <dgm:prSet presAssocID="{D7CEB599-4649-445F-ABC3-9D080A61B12E}" presName="spacer" presStyleCnt="0"/>
      <dgm:spPr/>
    </dgm:pt>
    <dgm:pt modelId="{3C71E5D1-86C9-4327-A43A-F200E5BB2AD7}" type="pres">
      <dgm:prSet presAssocID="{39300779-C628-4131-88B2-6F45C9CD0D8C}" presName="parentText" presStyleLbl="node1" presStyleIdx="5" presStyleCnt="6" custLinFactY="134798" custLinFactNeighborX="-408" custLinFactNeighborY="200000">
        <dgm:presLayoutVars>
          <dgm:chMax val="0"/>
          <dgm:bulletEnabled val="1"/>
        </dgm:presLayoutVars>
      </dgm:prSet>
      <dgm:spPr/>
      <dgm:t>
        <a:bodyPr/>
        <a:lstStyle/>
        <a:p>
          <a:pPr rtl="1"/>
          <a:endParaRPr lang="fa-IR"/>
        </a:p>
      </dgm:t>
    </dgm:pt>
  </dgm:ptLst>
  <dgm:cxnLst>
    <dgm:cxn modelId="{2091E6BF-CC96-4808-B78F-ACD6D07BB516}" srcId="{EEE91F12-ACAC-4768-A263-7EC25EAD51C0}" destId="{873EB865-3443-4D23-BE42-C5E7E4EF0684}" srcOrd="1" destOrd="0" parTransId="{267FF84A-DCB7-49C4-A7A5-76FCDCCBF258}" sibTransId="{F7B0B10D-2CCA-4768-8EEE-F8F0314F2E76}"/>
    <dgm:cxn modelId="{26E37DFB-E104-4C75-9548-A26C5BA0BA2E}" type="presOf" srcId="{873EB865-3443-4D23-BE42-C5E7E4EF0684}" destId="{A590DD09-0F61-4302-B713-F14D65A42789}" srcOrd="0" destOrd="0" presId="urn:microsoft.com/office/officeart/2005/8/layout/vList2"/>
    <dgm:cxn modelId="{A2981331-EA66-4CF1-80CC-2E2BAD265AE6}" srcId="{EEE91F12-ACAC-4768-A263-7EC25EAD51C0}" destId="{EBB55836-8D06-458B-AD81-0549B43175C9}" srcOrd="2" destOrd="0" parTransId="{A7F4AEA2-F3D3-4924-AE56-A21AF8680007}" sibTransId="{8118B393-ED18-4AB6-8FD8-B53BB2752336}"/>
    <dgm:cxn modelId="{4D7ABCBD-C2CE-43F4-8729-EFEF31E846AB}" type="presOf" srcId="{EEE91F12-ACAC-4768-A263-7EC25EAD51C0}" destId="{B3E70D13-D4ED-4A7E-A437-1990FEE3443D}" srcOrd="0" destOrd="0" presId="urn:microsoft.com/office/officeart/2005/8/layout/vList2"/>
    <dgm:cxn modelId="{DFFC9C9B-E707-4241-9C8F-C6882273B454}" srcId="{EEE91F12-ACAC-4768-A263-7EC25EAD51C0}" destId="{51676A11-785F-42A4-8B8E-F97C5F4B2317}" srcOrd="4" destOrd="0" parTransId="{F569A185-E31C-44D7-88B2-0423160640CD}" sibTransId="{D7CEB599-4649-445F-ABC3-9D080A61B12E}"/>
    <dgm:cxn modelId="{7753581E-05A2-4E0E-9291-4412CA50BEDB}" type="presOf" srcId="{E8AE3635-28B5-4994-B2C0-F612F4A41A3F}" destId="{9CCC0248-ECF7-42C9-965E-2B831C061C54}" srcOrd="0" destOrd="0" presId="urn:microsoft.com/office/officeart/2005/8/layout/vList2"/>
    <dgm:cxn modelId="{FA774A7C-7F99-46F5-8B4E-7AE5903EEAE0}" type="presOf" srcId="{EBB55836-8D06-458B-AD81-0549B43175C9}" destId="{E6BF0759-3358-4D28-BF5F-AB9370B70554}" srcOrd="0" destOrd="0" presId="urn:microsoft.com/office/officeart/2005/8/layout/vList2"/>
    <dgm:cxn modelId="{F4DBB44A-1EC3-4759-9985-A2FB31690C7A}" type="presOf" srcId="{51676A11-785F-42A4-8B8E-F97C5F4B2317}" destId="{14C28BC0-E622-4A5D-B800-FCF92F13B7FE}" srcOrd="0" destOrd="0" presId="urn:microsoft.com/office/officeart/2005/8/layout/vList2"/>
    <dgm:cxn modelId="{45677013-CCCF-4C4E-89CF-95AAEA1E775D}" type="presOf" srcId="{9A05CF84-A1A6-4522-8AA6-D9863DFB8739}" destId="{B1ED7F76-690D-4574-A5AB-723564371D68}" srcOrd="0" destOrd="0" presId="urn:microsoft.com/office/officeart/2005/8/layout/vList2"/>
    <dgm:cxn modelId="{F72F5DB0-E635-4D15-BEAB-334E12D211BA}" srcId="{EEE91F12-ACAC-4768-A263-7EC25EAD51C0}" destId="{9A05CF84-A1A6-4522-8AA6-D9863DFB8739}" srcOrd="0" destOrd="0" parTransId="{9127F5CD-45DB-474A-9E94-250A2E8D2D8B}" sibTransId="{E5A41F96-8135-43E5-9B25-0CBCCF7D1581}"/>
    <dgm:cxn modelId="{E26ABB71-43CF-4A01-87D2-35E02FA8B553}" type="presOf" srcId="{39300779-C628-4131-88B2-6F45C9CD0D8C}" destId="{3C71E5D1-86C9-4327-A43A-F200E5BB2AD7}" srcOrd="0" destOrd="0" presId="urn:microsoft.com/office/officeart/2005/8/layout/vList2"/>
    <dgm:cxn modelId="{E7BB27CE-37AF-4645-84F2-10385CCE7D1D}" srcId="{EEE91F12-ACAC-4768-A263-7EC25EAD51C0}" destId="{E8AE3635-28B5-4994-B2C0-F612F4A41A3F}" srcOrd="3" destOrd="0" parTransId="{C1624A10-A236-43B9-987C-C1458BDCAD73}" sibTransId="{C5789482-B981-4CE3-B965-39B616633AD7}"/>
    <dgm:cxn modelId="{0D3CF40A-BD1B-4FBC-AE4E-2480958D1815}" srcId="{EEE91F12-ACAC-4768-A263-7EC25EAD51C0}" destId="{39300779-C628-4131-88B2-6F45C9CD0D8C}" srcOrd="5" destOrd="0" parTransId="{78ABA7FF-3FA7-48B6-90DE-CE9FF72AA368}" sibTransId="{6E610C16-1CAC-49A1-A0C6-FAD8DA010C1D}"/>
    <dgm:cxn modelId="{E961BB96-E74F-4F44-B3F2-3BE37B9247D3}" type="presParOf" srcId="{B3E70D13-D4ED-4A7E-A437-1990FEE3443D}" destId="{B1ED7F76-690D-4574-A5AB-723564371D68}" srcOrd="0" destOrd="0" presId="urn:microsoft.com/office/officeart/2005/8/layout/vList2"/>
    <dgm:cxn modelId="{18F38C44-50F7-4E3E-B07A-BD8B725682C8}" type="presParOf" srcId="{B3E70D13-D4ED-4A7E-A437-1990FEE3443D}" destId="{BD937570-04D5-490F-8705-53786E26D2A1}" srcOrd="1" destOrd="0" presId="urn:microsoft.com/office/officeart/2005/8/layout/vList2"/>
    <dgm:cxn modelId="{82A84135-6A21-49F2-BFF1-2E7C0136D197}" type="presParOf" srcId="{B3E70D13-D4ED-4A7E-A437-1990FEE3443D}" destId="{A590DD09-0F61-4302-B713-F14D65A42789}" srcOrd="2" destOrd="0" presId="urn:microsoft.com/office/officeart/2005/8/layout/vList2"/>
    <dgm:cxn modelId="{69239B39-788A-4C4D-855B-8970FC86691E}" type="presParOf" srcId="{B3E70D13-D4ED-4A7E-A437-1990FEE3443D}" destId="{23D7CFCB-6D09-4C26-A6CB-A5BD4D195926}" srcOrd="3" destOrd="0" presId="urn:microsoft.com/office/officeart/2005/8/layout/vList2"/>
    <dgm:cxn modelId="{CDB0835B-1B9B-4AAC-B19D-F2AB4BD5EA6C}" type="presParOf" srcId="{B3E70D13-D4ED-4A7E-A437-1990FEE3443D}" destId="{E6BF0759-3358-4D28-BF5F-AB9370B70554}" srcOrd="4" destOrd="0" presId="urn:microsoft.com/office/officeart/2005/8/layout/vList2"/>
    <dgm:cxn modelId="{D15C32E1-9AC5-47A9-8F29-DF504EE060F0}" type="presParOf" srcId="{B3E70D13-D4ED-4A7E-A437-1990FEE3443D}" destId="{318B743E-0E8D-4D19-8588-7549A1215F61}" srcOrd="5" destOrd="0" presId="urn:microsoft.com/office/officeart/2005/8/layout/vList2"/>
    <dgm:cxn modelId="{C207EE61-8517-41EF-AD04-39F6E10F0AB3}" type="presParOf" srcId="{B3E70D13-D4ED-4A7E-A437-1990FEE3443D}" destId="{9CCC0248-ECF7-42C9-965E-2B831C061C54}" srcOrd="6" destOrd="0" presId="urn:microsoft.com/office/officeart/2005/8/layout/vList2"/>
    <dgm:cxn modelId="{6206E890-58C8-4A3D-BE3F-23F79DEEF0A3}" type="presParOf" srcId="{B3E70D13-D4ED-4A7E-A437-1990FEE3443D}" destId="{CA28FC15-EA96-49DF-8066-BCCCA4441174}" srcOrd="7" destOrd="0" presId="urn:microsoft.com/office/officeart/2005/8/layout/vList2"/>
    <dgm:cxn modelId="{FE796481-2DE0-44C4-B596-96281F13C3FE}" type="presParOf" srcId="{B3E70D13-D4ED-4A7E-A437-1990FEE3443D}" destId="{14C28BC0-E622-4A5D-B800-FCF92F13B7FE}" srcOrd="8" destOrd="0" presId="urn:microsoft.com/office/officeart/2005/8/layout/vList2"/>
    <dgm:cxn modelId="{8CC49131-A866-4B6C-8BD4-139540558A6B}" type="presParOf" srcId="{B3E70D13-D4ED-4A7E-A437-1990FEE3443D}" destId="{EDDBD7A0-DD4F-43AF-A3A6-E05B0331DA42}" srcOrd="9" destOrd="0" presId="urn:microsoft.com/office/officeart/2005/8/layout/vList2"/>
    <dgm:cxn modelId="{40887349-049F-4068-9923-A71397BBC270}" type="presParOf" srcId="{B3E70D13-D4ED-4A7E-A437-1990FEE3443D}" destId="{3C71E5D1-86C9-4327-A43A-F200E5BB2AD7}" srcOrd="10"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EEE91F12-ACAC-4768-A263-7EC25EAD51C0}"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9A05CF84-A1A6-4522-8AA6-D9863DFB8739}">
      <dgm:prSet phldrT="[Text]"/>
      <dgm:spPr>
        <a:solidFill>
          <a:srgbClr val="FF0000"/>
        </a:solidFill>
      </dgm:spPr>
      <dgm:t>
        <a:bodyPr/>
        <a:lstStyle/>
        <a:p>
          <a:pPr algn="ctr"/>
          <a:r>
            <a:rPr lang="fa-IR" dirty="0">
              <a:solidFill>
                <a:schemeClr val="bg1"/>
              </a:solidFill>
              <a:cs typeface="B Mitra" pitchFamily="2" charset="-78"/>
            </a:rPr>
            <a:t>مقدمه</a:t>
          </a:r>
          <a:endParaRPr lang="en-US" dirty="0">
            <a:solidFill>
              <a:schemeClr val="bg1"/>
            </a:solidFill>
            <a:cs typeface="B Mitra" pitchFamily="2" charset="-78"/>
          </a:endParaRPr>
        </a:p>
      </dgm:t>
    </dgm:pt>
    <dgm:pt modelId="{9127F5CD-45DB-474A-9E94-250A2E8D2D8B}" type="parTrans" cxnId="{F72F5DB0-E635-4D15-BEAB-334E12D211BA}">
      <dgm:prSet/>
      <dgm:spPr/>
      <dgm:t>
        <a:bodyPr/>
        <a:lstStyle/>
        <a:p>
          <a:endParaRPr lang="en-US"/>
        </a:p>
      </dgm:t>
    </dgm:pt>
    <dgm:pt modelId="{E5A41F96-8135-43E5-9B25-0CBCCF7D1581}" type="sibTrans" cxnId="{F72F5DB0-E635-4D15-BEAB-334E12D211BA}">
      <dgm:prSet/>
      <dgm:spPr/>
      <dgm:t>
        <a:bodyPr/>
        <a:lstStyle/>
        <a:p>
          <a:endParaRPr lang="en-US"/>
        </a:p>
      </dgm:t>
    </dgm:pt>
    <dgm:pt modelId="{39300779-C628-4131-88B2-6F45C9CD0D8C}">
      <dgm:prSet phldrT="[Text]"/>
      <dgm:spPr>
        <a:solidFill>
          <a:srgbClr val="FF0000"/>
        </a:solidFill>
      </dgm:spPr>
      <dgm:t>
        <a:bodyPr/>
        <a:lstStyle/>
        <a:p>
          <a:pPr algn="ctr"/>
          <a:r>
            <a:rPr lang="fa-IR" dirty="0">
              <a:solidFill>
                <a:schemeClr val="bg1"/>
              </a:solidFill>
              <a:cs typeface="B Mitra" pitchFamily="2" charset="-78"/>
            </a:rPr>
            <a:t>نتیجه گیری</a:t>
          </a:r>
          <a:endParaRPr lang="en-US" dirty="0">
            <a:solidFill>
              <a:schemeClr val="bg1"/>
            </a:solidFill>
            <a:cs typeface="B Mitra" pitchFamily="2" charset="-78"/>
          </a:endParaRPr>
        </a:p>
      </dgm:t>
    </dgm:pt>
    <dgm:pt modelId="{78ABA7FF-3FA7-48B6-90DE-CE9FF72AA368}" type="parTrans" cxnId="{0D3CF40A-BD1B-4FBC-AE4E-2480958D1815}">
      <dgm:prSet/>
      <dgm:spPr/>
      <dgm:t>
        <a:bodyPr/>
        <a:lstStyle/>
        <a:p>
          <a:endParaRPr lang="en-US"/>
        </a:p>
      </dgm:t>
    </dgm:pt>
    <dgm:pt modelId="{6E610C16-1CAC-49A1-A0C6-FAD8DA010C1D}" type="sibTrans" cxnId="{0D3CF40A-BD1B-4FBC-AE4E-2480958D1815}">
      <dgm:prSet/>
      <dgm:spPr/>
      <dgm:t>
        <a:bodyPr/>
        <a:lstStyle/>
        <a:p>
          <a:endParaRPr lang="en-US"/>
        </a:p>
      </dgm:t>
    </dgm:pt>
    <dgm:pt modelId="{873EB865-3443-4D23-BE42-C5E7E4EF0684}">
      <dgm:prSet/>
      <dgm:spPr>
        <a:solidFill>
          <a:schemeClr val="tx1"/>
        </a:solidFill>
      </dgm:spPr>
      <dgm:t>
        <a:bodyPr/>
        <a:lstStyle/>
        <a:p>
          <a:pPr algn="ctr"/>
          <a:r>
            <a:rPr lang="fa-IR" dirty="0">
              <a:solidFill>
                <a:schemeClr val="bg1"/>
              </a:solidFill>
              <a:cs typeface="B Mitra" pitchFamily="2" charset="-78"/>
            </a:rPr>
            <a:t>مبانی نظری</a:t>
          </a:r>
          <a:endParaRPr lang="en-US" dirty="0">
            <a:solidFill>
              <a:schemeClr val="bg1"/>
            </a:solidFill>
            <a:cs typeface="B Mitra" pitchFamily="2" charset="-78"/>
          </a:endParaRPr>
        </a:p>
      </dgm:t>
    </dgm:pt>
    <dgm:pt modelId="{267FF84A-DCB7-49C4-A7A5-76FCDCCBF258}" type="parTrans" cxnId="{2091E6BF-CC96-4808-B78F-ACD6D07BB516}">
      <dgm:prSet/>
      <dgm:spPr/>
      <dgm:t>
        <a:bodyPr/>
        <a:lstStyle/>
        <a:p>
          <a:endParaRPr lang="en-US"/>
        </a:p>
      </dgm:t>
    </dgm:pt>
    <dgm:pt modelId="{F7B0B10D-2CCA-4768-8EEE-F8F0314F2E76}" type="sibTrans" cxnId="{2091E6BF-CC96-4808-B78F-ACD6D07BB516}">
      <dgm:prSet/>
      <dgm:spPr/>
      <dgm:t>
        <a:bodyPr/>
        <a:lstStyle/>
        <a:p>
          <a:endParaRPr lang="en-US"/>
        </a:p>
      </dgm:t>
    </dgm:pt>
    <dgm:pt modelId="{51676A11-785F-42A4-8B8E-F97C5F4B2317}">
      <dgm:prSet/>
      <dgm:spPr>
        <a:solidFill>
          <a:srgbClr val="FF0000"/>
        </a:solidFill>
      </dgm:spPr>
      <dgm:t>
        <a:bodyPr/>
        <a:lstStyle/>
        <a:p>
          <a:pPr algn="ctr"/>
          <a:r>
            <a:rPr lang="fa-IR" dirty="0">
              <a:solidFill>
                <a:schemeClr val="bg1"/>
              </a:solidFill>
              <a:cs typeface="B Mitra" pitchFamily="2" charset="-78"/>
            </a:rPr>
            <a:t>نمونه موردی</a:t>
          </a:r>
          <a:endParaRPr lang="en-US" dirty="0">
            <a:solidFill>
              <a:schemeClr val="bg1"/>
            </a:solidFill>
            <a:cs typeface="B Mitra" pitchFamily="2" charset="-78"/>
          </a:endParaRPr>
        </a:p>
      </dgm:t>
    </dgm:pt>
    <dgm:pt modelId="{F569A185-E31C-44D7-88B2-0423160640CD}" type="parTrans" cxnId="{DFFC9C9B-E707-4241-9C8F-C6882273B454}">
      <dgm:prSet/>
      <dgm:spPr/>
      <dgm:t>
        <a:bodyPr/>
        <a:lstStyle/>
        <a:p>
          <a:endParaRPr lang="en-US"/>
        </a:p>
      </dgm:t>
    </dgm:pt>
    <dgm:pt modelId="{D7CEB599-4649-445F-ABC3-9D080A61B12E}" type="sibTrans" cxnId="{DFFC9C9B-E707-4241-9C8F-C6882273B454}">
      <dgm:prSet/>
      <dgm:spPr/>
      <dgm:t>
        <a:bodyPr/>
        <a:lstStyle/>
        <a:p>
          <a:endParaRPr lang="en-US"/>
        </a:p>
      </dgm:t>
    </dgm:pt>
    <dgm:pt modelId="{E8AE3635-28B5-4994-B2C0-F612F4A41A3F}">
      <dgm:prSet/>
      <dgm:spPr>
        <a:solidFill>
          <a:srgbClr val="FF0000"/>
        </a:solidFill>
      </dgm:spPr>
      <dgm:t>
        <a:bodyPr/>
        <a:lstStyle/>
        <a:p>
          <a:pPr algn="ctr"/>
          <a:r>
            <a:rPr lang="fa-IR" dirty="0">
              <a:solidFill>
                <a:schemeClr val="bg1"/>
              </a:solidFill>
              <a:cs typeface="B Mitra" pitchFamily="2" charset="-78"/>
            </a:rPr>
            <a:t>معرفی تکنیک</a:t>
          </a:r>
          <a:endParaRPr lang="en-US" dirty="0">
            <a:solidFill>
              <a:schemeClr val="bg1"/>
            </a:solidFill>
            <a:cs typeface="B Mitra" pitchFamily="2" charset="-78"/>
          </a:endParaRPr>
        </a:p>
      </dgm:t>
    </dgm:pt>
    <dgm:pt modelId="{C1624A10-A236-43B9-987C-C1458BDCAD73}" type="parTrans" cxnId="{E7BB27CE-37AF-4645-84F2-10385CCE7D1D}">
      <dgm:prSet/>
      <dgm:spPr/>
      <dgm:t>
        <a:bodyPr/>
        <a:lstStyle/>
        <a:p>
          <a:endParaRPr lang="en-US"/>
        </a:p>
      </dgm:t>
    </dgm:pt>
    <dgm:pt modelId="{C5789482-B981-4CE3-B965-39B616633AD7}" type="sibTrans" cxnId="{E7BB27CE-37AF-4645-84F2-10385CCE7D1D}">
      <dgm:prSet/>
      <dgm:spPr/>
      <dgm:t>
        <a:bodyPr/>
        <a:lstStyle/>
        <a:p>
          <a:endParaRPr lang="en-US"/>
        </a:p>
      </dgm:t>
    </dgm:pt>
    <dgm:pt modelId="{EBB55836-8D06-458B-AD81-0549B43175C9}">
      <dgm:prSet/>
      <dgm:spPr>
        <a:solidFill>
          <a:srgbClr val="FF0000"/>
        </a:solidFill>
      </dgm:spPr>
      <dgm:t>
        <a:bodyPr/>
        <a:lstStyle/>
        <a:p>
          <a:pPr algn="ctr"/>
          <a:r>
            <a:rPr lang="fa-IR" dirty="0">
              <a:solidFill>
                <a:schemeClr val="bg1"/>
              </a:solidFill>
              <a:cs typeface="B Mitra" pitchFamily="2" charset="-78"/>
            </a:rPr>
            <a:t>تاریخچه</a:t>
          </a:r>
          <a:endParaRPr lang="en-US" dirty="0">
            <a:solidFill>
              <a:schemeClr val="bg1"/>
            </a:solidFill>
            <a:cs typeface="B Mitra" pitchFamily="2" charset="-78"/>
          </a:endParaRPr>
        </a:p>
      </dgm:t>
    </dgm:pt>
    <dgm:pt modelId="{A7F4AEA2-F3D3-4924-AE56-A21AF8680007}" type="parTrans" cxnId="{A2981331-EA66-4CF1-80CC-2E2BAD265AE6}">
      <dgm:prSet/>
      <dgm:spPr/>
      <dgm:t>
        <a:bodyPr/>
        <a:lstStyle/>
        <a:p>
          <a:endParaRPr lang="en-US"/>
        </a:p>
      </dgm:t>
    </dgm:pt>
    <dgm:pt modelId="{8118B393-ED18-4AB6-8FD8-B53BB2752336}" type="sibTrans" cxnId="{A2981331-EA66-4CF1-80CC-2E2BAD265AE6}">
      <dgm:prSet/>
      <dgm:spPr/>
      <dgm:t>
        <a:bodyPr/>
        <a:lstStyle/>
        <a:p>
          <a:endParaRPr lang="en-US"/>
        </a:p>
      </dgm:t>
    </dgm:pt>
    <dgm:pt modelId="{B3E70D13-D4ED-4A7E-A437-1990FEE3443D}" type="pres">
      <dgm:prSet presAssocID="{EEE91F12-ACAC-4768-A263-7EC25EAD51C0}" presName="linear" presStyleCnt="0">
        <dgm:presLayoutVars>
          <dgm:animLvl val="lvl"/>
          <dgm:resizeHandles val="exact"/>
        </dgm:presLayoutVars>
      </dgm:prSet>
      <dgm:spPr/>
      <dgm:t>
        <a:bodyPr/>
        <a:lstStyle/>
        <a:p>
          <a:pPr rtl="1"/>
          <a:endParaRPr lang="fa-IR"/>
        </a:p>
      </dgm:t>
    </dgm:pt>
    <dgm:pt modelId="{B1ED7F76-690D-4574-A5AB-723564371D68}" type="pres">
      <dgm:prSet presAssocID="{9A05CF84-A1A6-4522-8AA6-D9863DFB8739}" presName="parentText" presStyleLbl="node1" presStyleIdx="0" presStyleCnt="6" custLinFactY="-66257" custLinFactNeighborX="-408" custLinFactNeighborY="-100000">
        <dgm:presLayoutVars>
          <dgm:chMax val="0"/>
          <dgm:bulletEnabled val="1"/>
        </dgm:presLayoutVars>
      </dgm:prSet>
      <dgm:spPr/>
      <dgm:t>
        <a:bodyPr/>
        <a:lstStyle/>
        <a:p>
          <a:pPr rtl="1"/>
          <a:endParaRPr lang="fa-IR"/>
        </a:p>
      </dgm:t>
    </dgm:pt>
    <dgm:pt modelId="{BD937570-04D5-490F-8705-53786E26D2A1}" type="pres">
      <dgm:prSet presAssocID="{E5A41F96-8135-43E5-9B25-0CBCCF7D1581}" presName="spacer" presStyleCnt="0"/>
      <dgm:spPr/>
    </dgm:pt>
    <dgm:pt modelId="{A590DD09-0F61-4302-B713-F14D65A42789}" type="pres">
      <dgm:prSet presAssocID="{873EB865-3443-4D23-BE42-C5E7E4EF0684}" presName="parentText" presStyleLbl="node1" presStyleIdx="1" presStyleCnt="6" custLinFactY="-19681" custLinFactNeighborX="0" custLinFactNeighborY="-100000">
        <dgm:presLayoutVars>
          <dgm:chMax val="0"/>
          <dgm:bulletEnabled val="1"/>
        </dgm:presLayoutVars>
      </dgm:prSet>
      <dgm:spPr/>
      <dgm:t>
        <a:bodyPr/>
        <a:lstStyle/>
        <a:p>
          <a:pPr rtl="1"/>
          <a:endParaRPr lang="fa-IR"/>
        </a:p>
      </dgm:t>
    </dgm:pt>
    <dgm:pt modelId="{23D7CFCB-6D09-4C26-A6CB-A5BD4D195926}" type="pres">
      <dgm:prSet presAssocID="{F7B0B10D-2CCA-4768-8EEE-F8F0314F2E76}" presName="spacer" presStyleCnt="0"/>
      <dgm:spPr/>
    </dgm:pt>
    <dgm:pt modelId="{E6BF0759-3358-4D28-BF5F-AB9370B70554}" type="pres">
      <dgm:prSet presAssocID="{EBB55836-8D06-458B-AD81-0549B43175C9}" presName="parentText" presStyleLbl="node1" presStyleIdx="2" presStyleCnt="6" custLinFactY="16905" custLinFactNeighborX="0" custLinFactNeighborY="100000">
        <dgm:presLayoutVars>
          <dgm:chMax val="0"/>
          <dgm:bulletEnabled val="1"/>
        </dgm:presLayoutVars>
      </dgm:prSet>
      <dgm:spPr/>
      <dgm:t>
        <a:bodyPr/>
        <a:lstStyle/>
        <a:p>
          <a:pPr rtl="1"/>
          <a:endParaRPr lang="fa-IR"/>
        </a:p>
      </dgm:t>
    </dgm:pt>
    <dgm:pt modelId="{318B743E-0E8D-4D19-8588-7549A1215F61}" type="pres">
      <dgm:prSet presAssocID="{8118B393-ED18-4AB6-8FD8-B53BB2752336}" presName="spacer" presStyleCnt="0"/>
      <dgm:spPr/>
    </dgm:pt>
    <dgm:pt modelId="{9CCC0248-ECF7-42C9-965E-2B831C061C54}" type="pres">
      <dgm:prSet presAssocID="{E8AE3635-28B5-4994-B2C0-F612F4A41A3F}" presName="parentText" presStyleLbl="node1" presStyleIdx="3" presStyleCnt="6" custLinFactY="63481" custLinFactNeighborX="0" custLinFactNeighborY="100000">
        <dgm:presLayoutVars>
          <dgm:chMax val="0"/>
          <dgm:bulletEnabled val="1"/>
        </dgm:presLayoutVars>
      </dgm:prSet>
      <dgm:spPr/>
      <dgm:t>
        <a:bodyPr/>
        <a:lstStyle/>
        <a:p>
          <a:pPr rtl="1"/>
          <a:endParaRPr lang="fa-IR"/>
        </a:p>
      </dgm:t>
    </dgm:pt>
    <dgm:pt modelId="{CA28FC15-EA96-49DF-8066-BCCCA4441174}" type="pres">
      <dgm:prSet presAssocID="{C5789482-B981-4CE3-B965-39B616633AD7}" presName="spacer" presStyleCnt="0"/>
      <dgm:spPr/>
    </dgm:pt>
    <dgm:pt modelId="{14C28BC0-E622-4A5D-B800-FCF92F13B7FE}" type="pres">
      <dgm:prSet presAssocID="{51676A11-785F-42A4-8B8E-F97C5F4B2317}" presName="parentText" presStyleLbl="node1" presStyleIdx="4" presStyleCnt="6" custLinFactY="100000" custLinFactNeighborX="-408" custLinFactNeighborY="194806">
        <dgm:presLayoutVars>
          <dgm:chMax val="0"/>
          <dgm:bulletEnabled val="1"/>
        </dgm:presLayoutVars>
      </dgm:prSet>
      <dgm:spPr/>
      <dgm:t>
        <a:bodyPr/>
        <a:lstStyle/>
        <a:p>
          <a:pPr rtl="1"/>
          <a:endParaRPr lang="fa-IR"/>
        </a:p>
      </dgm:t>
    </dgm:pt>
    <dgm:pt modelId="{EDDBD7A0-DD4F-43AF-A3A6-E05B0331DA42}" type="pres">
      <dgm:prSet presAssocID="{D7CEB599-4649-445F-ABC3-9D080A61B12E}" presName="spacer" presStyleCnt="0"/>
      <dgm:spPr/>
    </dgm:pt>
    <dgm:pt modelId="{3C71E5D1-86C9-4327-A43A-F200E5BB2AD7}" type="pres">
      <dgm:prSet presAssocID="{39300779-C628-4131-88B2-6F45C9CD0D8C}" presName="parentText" presStyleLbl="node1" presStyleIdx="5" presStyleCnt="6" custLinFactY="134798" custLinFactNeighborX="-408" custLinFactNeighborY="200000">
        <dgm:presLayoutVars>
          <dgm:chMax val="0"/>
          <dgm:bulletEnabled val="1"/>
        </dgm:presLayoutVars>
      </dgm:prSet>
      <dgm:spPr/>
      <dgm:t>
        <a:bodyPr/>
        <a:lstStyle/>
        <a:p>
          <a:pPr rtl="1"/>
          <a:endParaRPr lang="fa-IR"/>
        </a:p>
      </dgm:t>
    </dgm:pt>
  </dgm:ptLst>
  <dgm:cxnLst>
    <dgm:cxn modelId="{0D3CF40A-BD1B-4FBC-AE4E-2480958D1815}" srcId="{EEE91F12-ACAC-4768-A263-7EC25EAD51C0}" destId="{39300779-C628-4131-88B2-6F45C9CD0D8C}" srcOrd="5" destOrd="0" parTransId="{78ABA7FF-3FA7-48B6-90DE-CE9FF72AA368}" sibTransId="{6E610C16-1CAC-49A1-A0C6-FAD8DA010C1D}"/>
    <dgm:cxn modelId="{B980EB97-72A8-4516-9FFA-B2C1F7721D4E}" type="presOf" srcId="{9A05CF84-A1A6-4522-8AA6-D9863DFB8739}" destId="{B1ED7F76-690D-4574-A5AB-723564371D68}" srcOrd="0" destOrd="0" presId="urn:microsoft.com/office/officeart/2005/8/layout/vList2"/>
    <dgm:cxn modelId="{4954C37F-3937-4724-9F89-399B6756DEFC}" type="presOf" srcId="{39300779-C628-4131-88B2-6F45C9CD0D8C}" destId="{3C71E5D1-86C9-4327-A43A-F200E5BB2AD7}" srcOrd="0" destOrd="0" presId="urn:microsoft.com/office/officeart/2005/8/layout/vList2"/>
    <dgm:cxn modelId="{F72F5DB0-E635-4D15-BEAB-334E12D211BA}" srcId="{EEE91F12-ACAC-4768-A263-7EC25EAD51C0}" destId="{9A05CF84-A1A6-4522-8AA6-D9863DFB8739}" srcOrd="0" destOrd="0" parTransId="{9127F5CD-45DB-474A-9E94-250A2E8D2D8B}" sibTransId="{E5A41F96-8135-43E5-9B25-0CBCCF7D1581}"/>
    <dgm:cxn modelId="{A2981331-EA66-4CF1-80CC-2E2BAD265AE6}" srcId="{EEE91F12-ACAC-4768-A263-7EC25EAD51C0}" destId="{EBB55836-8D06-458B-AD81-0549B43175C9}" srcOrd="2" destOrd="0" parTransId="{A7F4AEA2-F3D3-4924-AE56-A21AF8680007}" sibTransId="{8118B393-ED18-4AB6-8FD8-B53BB2752336}"/>
    <dgm:cxn modelId="{802C0EC7-EB88-4CEF-AA9B-831E900AADA7}" type="presOf" srcId="{E8AE3635-28B5-4994-B2C0-F612F4A41A3F}" destId="{9CCC0248-ECF7-42C9-965E-2B831C061C54}" srcOrd="0" destOrd="0" presId="urn:microsoft.com/office/officeart/2005/8/layout/vList2"/>
    <dgm:cxn modelId="{2091E6BF-CC96-4808-B78F-ACD6D07BB516}" srcId="{EEE91F12-ACAC-4768-A263-7EC25EAD51C0}" destId="{873EB865-3443-4D23-BE42-C5E7E4EF0684}" srcOrd="1" destOrd="0" parTransId="{267FF84A-DCB7-49C4-A7A5-76FCDCCBF258}" sibTransId="{F7B0B10D-2CCA-4768-8EEE-F8F0314F2E76}"/>
    <dgm:cxn modelId="{DFFC9C9B-E707-4241-9C8F-C6882273B454}" srcId="{EEE91F12-ACAC-4768-A263-7EC25EAD51C0}" destId="{51676A11-785F-42A4-8B8E-F97C5F4B2317}" srcOrd="4" destOrd="0" parTransId="{F569A185-E31C-44D7-88B2-0423160640CD}" sibTransId="{D7CEB599-4649-445F-ABC3-9D080A61B12E}"/>
    <dgm:cxn modelId="{E7BB27CE-37AF-4645-84F2-10385CCE7D1D}" srcId="{EEE91F12-ACAC-4768-A263-7EC25EAD51C0}" destId="{E8AE3635-28B5-4994-B2C0-F612F4A41A3F}" srcOrd="3" destOrd="0" parTransId="{C1624A10-A236-43B9-987C-C1458BDCAD73}" sibTransId="{C5789482-B981-4CE3-B965-39B616633AD7}"/>
    <dgm:cxn modelId="{6F606857-4538-4CB5-9488-5B4B31729394}" type="presOf" srcId="{EEE91F12-ACAC-4768-A263-7EC25EAD51C0}" destId="{B3E70D13-D4ED-4A7E-A437-1990FEE3443D}" srcOrd="0" destOrd="0" presId="urn:microsoft.com/office/officeart/2005/8/layout/vList2"/>
    <dgm:cxn modelId="{EEC24E6C-D969-4EF5-9E06-DCD5C393307E}" type="presOf" srcId="{EBB55836-8D06-458B-AD81-0549B43175C9}" destId="{E6BF0759-3358-4D28-BF5F-AB9370B70554}" srcOrd="0" destOrd="0" presId="urn:microsoft.com/office/officeart/2005/8/layout/vList2"/>
    <dgm:cxn modelId="{594B2179-147F-462A-8E7B-024A0E983BD8}" type="presOf" srcId="{873EB865-3443-4D23-BE42-C5E7E4EF0684}" destId="{A590DD09-0F61-4302-B713-F14D65A42789}" srcOrd="0" destOrd="0" presId="urn:microsoft.com/office/officeart/2005/8/layout/vList2"/>
    <dgm:cxn modelId="{F855E547-DD4D-4E89-97C7-BC9049F132A4}" type="presOf" srcId="{51676A11-785F-42A4-8B8E-F97C5F4B2317}" destId="{14C28BC0-E622-4A5D-B800-FCF92F13B7FE}" srcOrd="0" destOrd="0" presId="urn:microsoft.com/office/officeart/2005/8/layout/vList2"/>
    <dgm:cxn modelId="{C5A211A1-BA01-41F1-8CB9-A5013F2DF992}" type="presParOf" srcId="{B3E70D13-D4ED-4A7E-A437-1990FEE3443D}" destId="{B1ED7F76-690D-4574-A5AB-723564371D68}" srcOrd="0" destOrd="0" presId="urn:microsoft.com/office/officeart/2005/8/layout/vList2"/>
    <dgm:cxn modelId="{52E6AFB4-6F49-4016-B7CC-6009B2F273DC}" type="presParOf" srcId="{B3E70D13-D4ED-4A7E-A437-1990FEE3443D}" destId="{BD937570-04D5-490F-8705-53786E26D2A1}" srcOrd="1" destOrd="0" presId="urn:microsoft.com/office/officeart/2005/8/layout/vList2"/>
    <dgm:cxn modelId="{99FD9E00-050E-4D39-99EF-DC6E4254A7FD}" type="presParOf" srcId="{B3E70D13-D4ED-4A7E-A437-1990FEE3443D}" destId="{A590DD09-0F61-4302-B713-F14D65A42789}" srcOrd="2" destOrd="0" presId="urn:microsoft.com/office/officeart/2005/8/layout/vList2"/>
    <dgm:cxn modelId="{B1728109-BB71-4EB4-9F5C-9E5CD5A8A6AE}" type="presParOf" srcId="{B3E70D13-D4ED-4A7E-A437-1990FEE3443D}" destId="{23D7CFCB-6D09-4C26-A6CB-A5BD4D195926}" srcOrd="3" destOrd="0" presId="urn:microsoft.com/office/officeart/2005/8/layout/vList2"/>
    <dgm:cxn modelId="{7883DC28-77C1-4492-BAFC-26AB18AAB4A8}" type="presParOf" srcId="{B3E70D13-D4ED-4A7E-A437-1990FEE3443D}" destId="{E6BF0759-3358-4D28-BF5F-AB9370B70554}" srcOrd="4" destOrd="0" presId="urn:microsoft.com/office/officeart/2005/8/layout/vList2"/>
    <dgm:cxn modelId="{133CD230-BA6F-42F4-B513-27CF8EF1BE3A}" type="presParOf" srcId="{B3E70D13-D4ED-4A7E-A437-1990FEE3443D}" destId="{318B743E-0E8D-4D19-8588-7549A1215F61}" srcOrd="5" destOrd="0" presId="urn:microsoft.com/office/officeart/2005/8/layout/vList2"/>
    <dgm:cxn modelId="{8AAA5EF6-5A6B-44BF-844A-CC0C017ECB4A}" type="presParOf" srcId="{B3E70D13-D4ED-4A7E-A437-1990FEE3443D}" destId="{9CCC0248-ECF7-42C9-965E-2B831C061C54}" srcOrd="6" destOrd="0" presId="urn:microsoft.com/office/officeart/2005/8/layout/vList2"/>
    <dgm:cxn modelId="{062D7757-D5D6-48E6-86E1-B4AD8161D3D4}" type="presParOf" srcId="{B3E70D13-D4ED-4A7E-A437-1990FEE3443D}" destId="{CA28FC15-EA96-49DF-8066-BCCCA4441174}" srcOrd="7" destOrd="0" presId="urn:microsoft.com/office/officeart/2005/8/layout/vList2"/>
    <dgm:cxn modelId="{7B5EED0D-D502-4417-8BBB-AED30C8DB746}" type="presParOf" srcId="{B3E70D13-D4ED-4A7E-A437-1990FEE3443D}" destId="{14C28BC0-E622-4A5D-B800-FCF92F13B7FE}" srcOrd="8" destOrd="0" presId="urn:microsoft.com/office/officeart/2005/8/layout/vList2"/>
    <dgm:cxn modelId="{2252E590-454C-4F59-97DA-E02AA642EE78}" type="presParOf" srcId="{B3E70D13-D4ED-4A7E-A437-1990FEE3443D}" destId="{EDDBD7A0-DD4F-43AF-A3A6-E05B0331DA42}" srcOrd="9" destOrd="0" presId="urn:microsoft.com/office/officeart/2005/8/layout/vList2"/>
    <dgm:cxn modelId="{2A8224D0-8B23-44EE-8FAC-4C769D8454EA}" type="presParOf" srcId="{B3E70D13-D4ED-4A7E-A437-1990FEE3443D}" destId="{3C71E5D1-86C9-4327-A43A-F200E5BB2AD7}" srcOrd="10"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EEE91F12-ACAC-4768-A263-7EC25EAD51C0}"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9A05CF84-A1A6-4522-8AA6-D9863DFB8739}">
      <dgm:prSet phldrT="[Text]"/>
      <dgm:spPr>
        <a:solidFill>
          <a:srgbClr val="FF0000"/>
        </a:solidFill>
      </dgm:spPr>
      <dgm:t>
        <a:bodyPr/>
        <a:lstStyle/>
        <a:p>
          <a:pPr algn="ctr"/>
          <a:r>
            <a:rPr lang="fa-IR" dirty="0">
              <a:solidFill>
                <a:schemeClr val="bg1"/>
              </a:solidFill>
              <a:cs typeface="B Mitra" pitchFamily="2" charset="-78"/>
            </a:rPr>
            <a:t>مقدمه</a:t>
          </a:r>
          <a:endParaRPr lang="en-US" dirty="0">
            <a:solidFill>
              <a:schemeClr val="bg1"/>
            </a:solidFill>
            <a:cs typeface="B Mitra" pitchFamily="2" charset="-78"/>
          </a:endParaRPr>
        </a:p>
      </dgm:t>
    </dgm:pt>
    <dgm:pt modelId="{9127F5CD-45DB-474A-9E94-250A2E8D2D8B}" type="parTrans" cxnId="{F72F5DB0-E635-4D15-BEAB-334E12D211BA}">
      <dgm:prSet/>
      <dgm:spPr/>
      <dgm:t>
        <a:bodyPr/>
        <a:lstStyle/>
        <a:p>
          <a:endParaRPr lang="en-US"/>
        </a:p>
      </dgm:t>
    </dgm:pt>
    <dgm:pt modelId="{E5A41F96-8135-43E5-9B25-0CBCCF7D1581}" type="sibTrans" cxnId="{F72F5DB0-E635-4D15-BEAB-334E12D211BA}">
      <dgm:prSet/>
      <dgm:spPr/>
      <dgm:t>
        <a:bodyPr/>
        <a:lstStyle/>
        <a:p>
          <a:endParaRPr lang="en-US"/>
        </a:p>
      </dgm:t>
    </dgm:pt>
    <dgm:pt modelId="{39300779-C628-4131-88B2-6F45C9CD0D8C}">
      <dgm:prSet phldrT="[Text]"/>
      <dgm:spPr>
        <a:solidFill>
          <a:srgbClr val="FF0000"/>
        </a:solidFill>
      </dgm:spPr>
      <dgm:t>
        <a:bodyPr/>
        <a:lstStyle/>
        <a:p>
          <a:pPr algn="ctr"/>
          <a:r>
            <a:rPr lang="fa-IR" dirty="0">
              <a:solidFill>
                <a:schemeClr val="bg1"/>
              </a:solidFill>
              <a:cs typeface="B Mitra" pitchFamily="2" charset="-78"/>
            </a:rPr>
            <a:t>نتیجه گیری</a:t>
          </a:r>
          <a:endParaRPr lang="en-US" dirty="0">
            <a:solidFill>
              <a:schemeClr val="bg1"/>
            </a:solidFill>
            <a:cs typeface="B Mitra" pitchFamily="2" charset="-78"/>
          </a:endParaRPr>
        </a:p>
      </dgm:t>
    </dgm:pt>
    <dgm:pt modelId="{78ABA7FF-3FA7-48B6-90DE-CE9FF72AA368}" type="parTrans" cxnId="{0D3CF40A-BD1B-4FBC-AE4E-2480958D1815}">
      <dgm:prSet/>
      <dgm:spPr/>
      <dgm:t>
        <a:bodyPr/>
        <a:lstStyle/>
        <a:p>
          <a:endParaRPr lang="en-US"/>
        </a:p>
      </dgm:t>
    </dgm:pt>
    <dgm:pt modelId="{6E610C16-1CAC-49A1-A0C6-FAD8DA010C1D}" type="sibTrans" cxnId="{0D3CF40A-BD1B-4FBC-AE4E-2480958D1815}">
      <dgm:prSet/>
      <dgm:spPr/>
      <dgm:t>
        <a:bodyPr/>
        <a:lstStyle/>
        <a:p>
          <a:endParaRPr lang="en-US"/>
        </a:p>
      </dgm:t>
    </dgm:pt>
    <dgm:pt modelId="{873EB865-3443-4D23-BE42-C5E7E4EF0684}">
      <dgm:prSet/>
      <dgm:spPr>
        <a:solidFill>
          <a:schemeClr val="tx1"/>
        </a:solidFill>
      </dgm:spPr>
      <dgm:t>
        <a:bodyPr/>
        <a:lstStyle/>
        <a:p>
          <a:pPr algn="ctr"/>
          <a:r>
            <a:rPr lang="fa-IR" dirty="0">
              <a:solidFill>
                <a:schemeClr val="bg1"/>
              </a:solidFill>
              <a:cs typeface="B Mitra" pitchFamily="2" charset="-78"/>
            </a:rPr>
            <a:t>مبانی نظری</a:t>
          </a:r>
          <a:endParaRPr lang="en-US" dirty="0">
            <a:solidFill>
              <a:schemeClr val="bg1"/>
            </a:solidFill>
            <a:cs typeface="B Mitra" pitchFamily="2" charset="-78"/>
          </a:endParaRPr>
        </a:p>
      </dgm:t>
    </dgm:pt>
    <dgm:pt modelId="{267FF84A-DCB7-49C4-A7A5-76FCDCCBF258}" type="parTrans" cxnId="{2091E6BF-CC96-4808-B78F-ACD6D07BB516}">
      <dgm:prSet/>
      <dgm:spPr/>
      <dgm:t>
        <a:bodyPr/>
        <a:lstStyle/>
        <a:p>
          <a:endParaRPr lang="en-US"/>
        </a:p>
      </dgm:t>
    </dgm:pt>
    <dgm:pt modelId="{F7B0B10D-2CCA-4768-8EEE-F8F0314F2E76}" type="sibTrans" cxnId="{2091E6BF-CC96-4808-B78F-ACD6D07BB516}">
      <dgm:prSet/>
      <dgm:spPr/>
      <dgm:t>
        <a:bodyPr/>
        <a:lstStyle/>
        <a:p>
          <a:endParaRPr lang="en-US"/>
        </a:p>
      </dgm:t>
    </dgm:pt>
    <dgm:pt modelId="{51676A11-785F-42A4-8B8E-F97C5F4B2317}">
      <dgm:prSet/>
      <dgm:spPr>
        <a:solidFill>
          <a:srgbClr val="FF0000"/>
        </a:solidFill>
      </dgm:spPr>
      <dgm:t>
        <a:bodyPr/>
        <a:lstStyle/>
        <a:p>
          <a:pPr algn="ctr"/>
          <a:r>
            <a:rPr lang="fa-IR" dirty="0">
              <a:solidFill>
                <a:schemeClr val="bg1"/>
              </a:solidFill>
              <a:cs typeface="B Mitra" pitchFamily="2" charset="-78"/>
            </a:rPr>
            <a:t>نمونه موردی</a:t>
          </a:r>
          <a:endParaRPr lang="en-US" dirty="0">
            <a:solidFill>
              <a:schemeClr val="bg1"/>
            </a:solidFill>
            <a:cs typeface="B Mitra" pitchFamily="2" charset="-78"/>
          </a:endParaRPr>
        </a:p>
      </dgm:t>
    </dgm:pt>
    <dgm:pt modelId="{F569A185-E31C-44D7-88B2-0423160640CD}" type="parTrans" cxnId="{DFFC9C9B-E707-4241-9C8F-C6882273B454}">
      <dgm:prSet/>
      <dgm:spPr/>
      <dgm:t>
        <a:bodyPr/>
        <a:lstStyle/>
        <a:p>
          <a:endParaRPr lang="en-US"/>
        </a:p>
      </dgm:t>
    </dgm:pt>
    <dgm:pt modelId="{D7CEB599-4649-445F-ABC3-9D080A61B12E}" type="sibTrans" cxnId="{DFFC9C9B-E707-4241-9C8F-C6882273B454}">
      <dgm:prSet/>
      <dgm:spPr/>
      <dgm:t>
        <a:bodyPr/>
        <a:lstStyle/>
        <a:p>
          <a:endParaRPr lang="en-US"/>
        </a:p>
      </dgm:t>
    </dgm:pt>
    <dgm:pt modelId="{E8AE3635-28B5-4994-B2C0-F612F4A41A3F}">
      <dgm:prSet/>
      <dgm:spPr>
        <a:solidFill>
          <a:srgbClr val="FF0000"/>
        </a:solidFill>
      </dgm:spPr>
      <dgm:t>
        <a:bodyPr/>
        <a:lstStyle/>
        <a:p>
          <a:pPr algn="ctr"/>
          <a:r>
            <a:rPr lang="fa-IR" dirty="0">
              <a:solidFill>
                <a:schemeClr val="bg1"/>
              </a:solidFill>
              <a:cs typeface="B Mitra" pitchFamily="2" charset="-78"/>
            </a:rPr>
            <a:t>معرفی تکنیک</a:t>
          </a:r>
          <a:endParaRPr lang="en-US" dirty="0">
            <a:solidFill>
              <a:schemeClr val="bg1"/>
            </a:solidFill>
            <a:cs typeface="B Mitra" pitchFamily="2" charset="-78"/>
          </a:endParaRPr>
        </a:p>
      </dgm:t>
    </dgm:pt>
    <dgm:pt modelId="{C1624A10-A236-43B9-987C-C1458BDCAD73}" type="parTrans" cxnId="{E7BB27CE-37AF-4645-84F2-10385CCE7D1D}">
      <dgm:prSet/>
      <dgm:spPr/>
      <dgm:t>
        <a:bodyPr/>
        <a:lstStyle/>
        <a:p>
          <a:endParaRPr lang="en-US"/>
        </a:p>
      </dgm:t>
    </dgm:pt>
    <dgm:pt modelId="{C5789482-B981-4CE3-B965-39B616633AD7}" type="sibTrans" cxnId="{E7BB27CE-37AF-4645-84F2-10385CCE7D1D}">
      <dgm:prSet/>
      <dgm:spPr/>
      <dgm:t>
        <a:bodyPr/>
        <a:lstStyle/>
        <a:p>
          <a:endParaRPr lang="en-US"/>
        </a:p>
      </dgm:t>
    </dgm:pt>
    <dgm:pt modelId="{EBB55836-8D06-458B-AD81-0549B43175C9}">
      <dgm:prSet/>
      <dgm:spPr>
        <a:solidFill>
          <a:srgbClr val="FF0000"/>
        </a:solidFill>
      </dgm:spPr>
      <dgm:t>
        <a:bodyPr/>
        <a:lstStyle/>
        <a:p>
          <a:pPr algn="ctr"/>
          <a:r>
            <a:rPr lang="fa-IR" dirty="0">
              <a:solidFill>
                <a:schemeClr val="bg1"/>
              </a:solidFill>
              <a:cs typeface="B Mitra" pitchFamily="2" charset="-78"/>
            </a:rPr>
            <a:t>تاریخچه</a:t>
          </a:r>
          <a:endParaRPr lang="en-US" dirty="0">
            <a:solidFill>
              <a:schemeClr val="bg1"/>
            </a:solidFill>
            <a:cs typeface="B Mitra" pitchFamily="2" charset="-78"/>
          </a:endParaRPr>
        </a:p>
      </dgm:t>
    </dgm:pt>
    <dgm:pt modelId="{A7F4AEA2-F3D3-4924-AE56-A21AF8680007}" type="parTrans" cxnId="{A2981331-EA66-4CF1-80CC-2E2BAD265AE6}">
      <dgm:prSet/>
      <dgm:spPr/>
      <dgm:t>
        <a:bodyPr/>
        <a:lstStyle/>
        <a:p>
          <a:endParaRPr lang="en-US"/>
        </a:p>
      </dgm:t>
    </dgm:pt>
    <dgm:pt modelId="{8118B393-ED18-4AB6-8FD8-B53BB2752336}" type="sibTrans" cxnId="{A2981331-EA66-4CF1-80CC-2E2BAD265AE6}">
      <dgm:prSet/>
      <dgm:spPr/>
      <dgm:t>
        <a:bodyPr/>
        <a:lstStyle/>
        <a:p>
          <a:endParaRPr lang="en-US"/>
        </a:p>
      </dgm:t>
    </dgm:pt>
    <dgm:pt modelId="{B3E70D13-D4ED-4A7E-A437-1990FEE3443D}" type="pres">
      <dgm:prSet presAssocID="{EEE91F12-ACAC-4768-A263-7EC25EAD51C0}" presName="linear" presStyleCnt="0">
        <dgm:presLayoutVars>
          <dgm:animLvl val="lvl"/>
          <dgm:resizeHandles val="exact"/>
        </dgm:presLayoutVars>
      </dgm:prSet>
      <dgm:spPr/>
      <dgm:t>
        <a:bodyPr/>
        <a:lstStyle/>
        <a:p>
          <a:pPr rtl="1"/>
          <a:endParaRPr lang="fa-IR"/>
        </a:p>
      </dgm:t>
    </dgm:pt>
    <dgm:pt modelId="{B1ED7F76-690D-4574-A5AB-723564371D68}" type="pres">
      <dgm:prSet presAssocID="{9A05CF84-A1A6-4522-8AA6-D9863DFB8739}" presName="parentText" presStyleLbl="node1" presStyleIdx="0" presStyleCnt="6" custLinFactY="-66257" custLinFactNeighborX="-408" custLinFactNeighborY="-100000">
        <dgm:presLayoutVars>
          <dgm:chMax val="0"/>
          <dgm:bulletEnabled val="1"/>
        </dgm:presLayoutVars>
      </dgm:prSet>
      <dgm:spPr/>
      <dgm:t>
        <a:bodyPr/>
        <a:lstStyle/>
        <a:p>
          <a:pPr rtl="1"/>
          <a:endParaRPr lang="fa-IR"/>
        </a:p>
      </dgm:t>
    </dgm:pt>
    <dgm:pt modelId="{BD937570-04D5-490F-8705-53786E26D2A1}" type="pres">
      <dgm:prSet presAssocID="{E5A41F96-8135-43E5-9B25-0CBCCF7D1581}" presName="spacer" presStyleCnt="0"/>
      <dgm:spPr/>
    </dgm:pt>
    <dgm:pt modelId="{A590DD09-0F61-4302-B713-F14D65A42789}" type="pres">
      <dgm:prSet presAssocID="{873EB865-3443-4D23-BE42-C5E7E4EF0684}" presName="parentText" presStyleLbl="node1" presStyleIdx="1" presStyleCnt="6" custLinFactY="-19681" custLinFactNeighborX="0" custLinFactNeighborY="-100000">
        <dgm:presLayoutVars>
          <dgm:chMax val="0"/>
          <dgm:bulletEnabled val="1"/>
        </dgm:presLayoutVars>
      </dgm:prSet>
      <dgm:spPr/>
      <dgm:t>
        <a:bodyPr/>
        <a:lstStyle/>
        <a:p>
          <a:pPr rtl="1"/>
          <a:endParaRPr lang="fa-IR"/>
        </a:p>
      </dgm:t>
    </dgm:pt>
    <dgm:pt modelId="{23D7CFCB-6D09-4C26-A6CB-A5BD4D195926}" type="pres">
      <dgm:prSet presAssocID="{F7B0B10D-2CCA-4768-8EEE-F8F0314F2E76}" presName="spacer" presStyleCnt="0"/>
      <dgm:spPr/>
    </dgm:pt>
    <dgm:pt modelId="{E6BF0759-3358-4D28-BF5F-AB9370B70554}" type="pres">
      <dgm:prSet presAssocID="{EBB55836-8D06-458B-AD81-0549B43175C9}" presName="parentText" presStyleLbl="node1" presStyleIdx="2" presStyleCnt="6" custLinFactY="16905" custLinFactNeighborX="0" custLinFactNeighborY="100000">
        <dgm:presLayoutVars>
          <dgm:chMax val="0"/>
          <dgm:bulletEnabled val="1"/>
        </dgm:presLayoutVars>
      </dgm:prSet>
      <dgm:spPr/>
      <dgm:t>
        <a:bodyPr/>
        <a:lstStyle/>
        <a:p>
          <a:pPr rtl="1"/>
          <a:endParaRPr lang="fa-IR"/>
        </a:p>
      </dgm:t>
    </dgm:pt>
    <dgm:pt modelId="{318B743E-0E8D-4D19-8588-7549A1215F61}" type="pres">
      <dgm:prSet presAssocID="{8118B393-ED18-4AB6-8FD8-B53BB2752336}" presName="spacer" presStyleCnt="0"/>
      <dgm:spPr/>
    </dgm:pt>
    <dgm:pt modelId="{9CCC0248-ECF7-42C9-965E-2B831C061C54}" type="pres">
      <dgm:prSet presAssocID="{E8AE3635-28B5-4994-B2C0-F612F4A41A3F}" presName="parentText" presStyleLbl="node1" presStyleIdx="3" presStyleCnt="6" custLinFactY="63481" custLinFactNeighborX="0" custLinFactNeighborY="100000">
        <dgm:presLayoutVars>
          <dgm:chMax val="0"/>
          <dgm:bulletEnabled val="1"/>
        </dgm:presLayoutVars>
      </dgm:prSet>
      <dgm:spPr/>
      <dgm:t>
        <a:bodyPr/>
        <a:lstStyle/>
        <a:p>
          <a:pPr rtl="1"/>
          <a:endParaRPr lang="fa-IR"/>
        </a:p>
      </dgm:t>
    </dgm:pt>
    <dgm:pt modelId="{CA28FC15-EA96-49DF-8066-BCCCA4441174}" type="pres">
      <dgm:prSet presAssocID="{C5789482-B981-4CE3-B965-39B616633AD7}" presName="spacer" presStyleCnt="0"/>
      <dgm:spPr/>
    </dgm:pt>
    <dgm:pt modelId="{14C28BC0-E622-4A5D-B800-FCF92F13B7FE}" type="pres">
      <dgm:prSet presAssocID="{51676A11-785F-42A4-8B8E-F97C5F4B2317}" presName="parentText" presStyleLbl="node1" presStyleIdx="4" presStyleCnt="6" custLinFactY="100000" custLinFactNeighborX="-408" custLinFactNeighborY="194806">
        <dgm:presLayoutVars>
          <dgm:chMax val="0"/>
          <dgm:bulletEnabled val="1"/>
        </dgm:presLayoutVars>
      </dgm:prSet>
      <dgm:spPr/>
      <dgm:t>
        <a:bodyPr/>
        <a:lstStyle/>
        <a:p>
          <a:pPr rtl="1"/>
          <a:endParaRPr lang="fa-IR"/>
        </a:p>
      </dgm:t>
    </dgm:pt>
    <dgm:pt modelId="{EDDBD7A0-DD4F-43AF-A3A6-E05B0331DA42}" type="pres">
      <dgm:prSet presAssocID="{D7CEB599-4649-445F-ABC3-9D080A61B12E}" presName="spacer" presStyleCnt="0"/>
      <dgm:spPr/>
    </dgm:pt>
    <dgm:pt modelId="{3C71E5D1-86C9-4327-A43A-F200E5BB2AD7}" type="pres">
      <dgm:prSet presAssocID="{39300779-C628-4131-88B2-6F45C9CD0D8C}" presName="parentText" presStyleLbl="node1" presStyleIdx="5" presStyleCnt="6" custLinFactY="134798" custLinFactNeighborX="-408" custLinFactNeighborY="200000">
        <dgm:presLayoutVars>
          <dgm:chMax val="0"/>
          <dgm:bulletEnabled val="1"/>
        </dgm:presLayoutVars>
      </dgm:prSet>
      <dgm:spPr/>
      <dgm:t>
        <a:bodyPr/>
        <a:lstStyle/>
        <a:p>
          <a:pPr rtl="1"/>
          <a:endParaRPr lang="fa-IR"/>
        </a:p>
      </dgm:t>
    </dgm:pt>
  </dgm:ptLst>
  <dgm:cxnLst>
    <dgm:cxn modelId="{3D7A5C38-18E1-463B-AAB6-FF6D9A7DA160}" type="presOf" srcId="{E8AE3635-28B5-4994-B2C0-F612F4A41A3F}" destId="{9CCC0248-ECF7-42C9-965E-2B831C061C54}" srcOrd="0" destOrd="0" presId="urn:microsoft.com/office/officeart/2005/8/layout/vList2"/>
    <dgm:cxn modelId="{0D3CF40A-BD1B-4FBC-AE4E-2480958D1815}" srcId="{EEE91F12-ACAC-4768-A263-7EC25EAD51C0}" destId="{39300779-C628-4131-88B2-6F45C9CD0D8C}" srcOrd="5" destOrd="0" parTransId="{78ABA7FF-3FA7-48B6-90DE-CE9FF72AA368}" sibTransId="{6E610C16-1CAC-49A1-A0C6-FAD8DA010C1D}"/>
    <dgm:cxn modelId="{997C6EDE-6EA1-48F0-8C9A-645736B5EB37}" type="presOf" srcId="{EBB55836-8D06-458B-AD81-0549B43175C9}" destId="{E6BF0759-3358-4D28-BF5F-AB9370B70554}" srcOrd="0" destOrd="0" presId="urn:microsoft.com/office/officeart/2005/8/layout/vList2"/>
    <dgm:cxn modelId="{F72F5DB0-E635-4D15-BEAB-334E12D211BA}" srcId="{EEE91F12-ACAC-4768-A263-7EC25EAD51C0}" destId="{9A05CF84-A1A6-4522-8AA6-D9863DFB8739}" srcOrd="0" destOrd="0" parTransId="{9127F5CD-45DB-474A-9E94-250A2E8D2D8B}" sibTransId="{E5A41F96-8135-43E5-9B25-0CBCCF7D1581}"/>
    <dgm:cxn modelId="{A0157A1F-1B24-428D-9FA1-3F57823B0792}" type="presOf" srcId="{EEE91F12-ACAC-4768-A263-7EC25EAD51C0}" destId="{B3E70D13-D4ED-4A7E-A437-1990FEE3443D}" srcOrd="0" destOrd="0" presId="urn:microsoft.com/office/officeart/2005/8/layout/vList2"/>
    <dgm:cxn modelId="{A2981331-EA66-4CF1-80CC-2E2BAD265AE6}" srcId="{EEE91F12-ACAC-4768-A263-7EC25EAD51C0}" destId="{EBB55836-8D06-458B-AD81-0549B43175C9}" srcOrd="2" destOrd="0" parTransId="{A7F4AEA2-F3D3-4924-AE56-A21AF8680007}" sibTransId="{8118B393-ED18-4AB6-8FD8-B53BB2752336}"/>
    <dgm:cxn modelId="{2091E6BF-CC96-4808-B78F-ACD6D07BB516}" srcId="{EEE91F12-ACAC-4768-A263-7EC25EAD51C0}" destId="{873EB865-3443-4D23-BE42-C5E7E4EF0684}" srcOrd="1" destOrd="0" parTransId="{267FF84A-DCB7-49C4-A7A5-76FCDCCBF258}" sibTransId="{F7B0B10D-2CCA-4768-8EEE-F8F0314F2E76}"/>
    <dgm:cxn modelId="{DFFC9C9B-E707-4241-9C8F-C6882273B454}" srcId="{EEE91F12-ACAC-4768-A263-7EC25EAD51C0}" destId="{51676A11-785F-42A4-8B8E-F97C5F4B2317}" srcOrd="4" destOrd="0" parTransId="{F569A185-E31C-44D7-88B2-0423160640CD}" sibTransId="{D7CEB599-4649-445F-ABC3-9D080A61B12E}"/>
    <dgm:cxn modelId="{E7BB27CE-37AF-4645-84F2-10385CCE7D1D}" srcId="{EEE91F12-ACAC-4768-A263-7EC25EAD51C0}" destId="{E8AE3635-28B5-4994-B2C0-F612F4A41A3F}" srcOrd="3" destOrd="0" parTransId="{C1624A10-A236-43B9-987C-C1458BDCAD73}" sibTransId="{C5789482-B981-4CE3-B965-39B616633AD7}"/>
    <dgm:cxn modelId="{61E4ADBB-ED6F-4873-8688-95A76D95C8BD}" type="presOf" srcId="{51676A11-785F-42A4-8B8E-F97C5F4B2317}" destId="{14C28BC0-E622-4A5D-B800-FCF92F13B7FE}" srcOrd="0" destOrd="0" presId="urn:microsoft.com/office/officeart/2005/8/layout/vList2"/>
    <dgm:cxn modelId="{5DF15C7A-2842-4DF6-A841-5096466B727E}" type="presOf" srcId="{39300779-C628-4131-88B2-6F45C9CD0D8C}" destId="{3C71E5D1-86C9-4327-A43A-F200E5BB2AD7}" srcOrd="0" destOrd="0" presId="urn:microsoft.com/office/officeart/2005/8/layout/vList2"/>
    <dgm:cxn modelId="{D6C1F429-29A2-476F-B4FC-EAFA00251B00}" type="presOf" srcId="{9A05CF84-A1A6-4522-8AA6-D9863DFB8739}" destId="{B1ED7F76-690D-4574-A5AB-723564371D68}" srcOrd="0" destOrd="0" presId="urn:microsoft.com/office/officeart/2005/8/layout/vList2"/>
    <dgm:cxn modelId="{6A9916BB-4B97-437E-9B1B-402A5CD326D0}" type="presOf" srcId="{873EB865-3443-4D23-BE42-C5E7E4EF0684}" destId="{A590DD09-0F61-4302-B713-F14D65A42789}" srcOrd="0" destOrd="0" presId="urn:microsoft.com/office/officeart/2005/8/layout/vList2"/>
    <dgm:cxn modelId="{67919E36-003A-40E4-8992-69CC5251FDC7}" type="presParOf" srcId="{B3E70D13-D4ED-4A7E-A437-1990FEE3443D}" destId="{B1ED7F76-690D-4574-A5AB-723564371D68}" srcOrd="0" destOrd="0" presId="urn:microsoft.com/office/officeart/2005/8/layout/vList2"/>
    <dgm:cxn modelId="{48EE70E8-A8AF-496C-8571-9187297D3EA9}" type="presParOf" srcId="{B3E70D13-D4ED-4A7E-A437-1990FEE3443D}" destId="{BD937570-04D5-490F-8705-53786E26D2A1}" srcOrd="1" destOrd="0" presId="urn:microsoft.com/office/officeart/2005/8/layout/vList2"/>
    <dgm:cxn modelId="{C2A7FE11-163E-44F8-BF88-4627D41133B1}" type="presParOf" srcId="{B3E70D13-D4ED-4A7E-A437-1990FEE3443D}" destId="{A590DD09-0F61-4302-B713-F14D65A42789}" srcOrd="2" destOrd="0" presId="urn:microsoft.com/office/officeart/2005/8/layout/vList2"/>
    <dgm:cxn modelId="{216EE4C7-640E-4A6D-86E8-F00C325CA129}" type="presParOf" srcId="{B3E70D13-D4ED-4A7E-A437-1990FEE3443D}" destId="{23D7CFCB-6D09-4C26-A6CB-A5BD4D195926}" srcOrd="3" destOrd="0" presId="urn:microsoft.com/office/officeart/2005/8/layout/vList2"/>
    <dgm:cxn modelId="{3E320EE8-28A2-4246-BC0E-9F12E8A35E2D}" type="presParOf" srcId="{B3E70D13-D4ED-4A7E-A437-1990FEE3443D}" destId="{E6BF0759-3358-4D28-BF5F-AB9370B70554}" srcOrd="4" destOrd="0" presId="urn:microsoft.com/office/officeart/2005/8/layout/vList2"/>
    <dgm:cxn modelId="{8C40A2D8-6B81-4DAC-A7BB-935F8BF765A3}" type="presParOf" srcId="{B3E70D13-D4ED-4A7E-A437-1990FEE3443D}" destId="{318B743E-0E8D-4D19-8588-7549A1215F61}" srcOrd="5" destOrd="0" presId="urn:microsoft.com/office/officeart/2005/8/layout/vList2"/>
    <dgm:cxn modelId="{731BE4F9-55EE-4D1E-88BC-1B07BEC99E10}" type="presParOf" srcId="{B3E70D13-D4ED-4A7E-A437-1990FEE3443D}" destId="{9CCC0248-ECF7-42C9-965E-2B831C061C54}" srcOrd="6" destOrd="0" presId="urn:microsoft.com/office/officeart/2005/8/layout/vList2"/>
    <dgm:cxn modelId="{519E65F2-7A33-4707-A9D1-FEFC60C2CB7B}" type="presParOf" srcId="{B3E70D13-D4ED-4A7E-A437-1990FEE3443D}" destId="{CA28FC15-EA96-49DF-8066-BCCCA4441174}" srcOrd="7" destOrd="0" presId="urn:microsoft.com/office/officeart/2005/8/layout/vList2"/>
    <dgm:cxn modelId="{3AECD57C-499D-4716-84F2-2D6A512B607C}" type="presParOf" srcId="{B3E70D13-D4ED-4A7E-A437-1990FEE3443D}" destId="{14C28BC0-E622-4A5D-B800-FCF92F13B7FE}" srcOrd="8" destOrd="0" presId="urn:microsoft.com/office/officeart/2005/8/layout/vList2"/>
    <dgm:cxn modelId="{8387E6F7-4C18-44D8-A754-F489CC462385}" type="presParOf" srcId="{B3E70D13-D4ED-4A7E-A437-1990FEE3443D}" destId="{EDDBD7A0-DD4F-43AF-A3A6-E05B0331DA42}" srcOrd="9" destOrd="0" presId="urn:microsoft.com/office/officeart/2005/8/layout/vList2"/>
    <dgm:cxn modelId="{38140D4D-4390-4B30-AA24-C0A6338123B5}" type="presParOf" srcId="{B3E70D13-D4ED-4A7E-A437-1990FEE3443D}" destId="{3C71E5D1-86C9-4327-A43A-F200E5BB2AD7}" srcOrd="10"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2.xml><?xml version="1.0" encoding="utf-8"?>
<dgm:dataModel xmlns:dgm="http://schemas.openxmlformats.org/drawingml/2006/diagram" xmlns:a="http://schemas.openxmlformats.org/drawingml/2006/main">
  <dgm:ptLst>
    <dgm:pt modelId="{EEE91F12-ACAC-4768-A263-7EC25EAD51C0}"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9A05CF84-A1A6-4522-8AA6-D9863DFB8739}">
      <dgm:prSet phldrT="[Text]"/>
      <dgm:spPr>
        <a:solidFill>
          <a:srgbClr val="FF0000"/>
        </a:solidFill>
      </dgm:spPr>
      <dgm:t>
        <a:bodyPr/>
        <a:lstStyle/>
        <a:p>
          <a:pPr algn="ctr"/>
          <a:r>
            <a:rPr lang="fa-IR" dirty="0">
              <a:solidFill>
                <a:schemeClr val="bg1"/>
              </a:solidFill>
              <a:cs typeface="B Mitra" pitchFamily="2" charset="-78"/>
            </a:rPr>
            <a:t>مقدمه</a:t>
          </a:r>
          <a:endParaRPr lang="en-US" dirty="0">
            <a:solidFill>
              <a:schemeClr val="bg1"/>
            </a:solidFill>
            <a:cs typeface="B Mitra" pitchFamily="2" charset="-78"/>
          </a:endParaRPr>
        </a:p>
      </dgm:t>
    </dgm:pt>
    <dgm:pt modelId="{9127F5CD-45DB-474A-9E94-250A2E8D2D8B}" type="parTrans" cxnId="{F72F5DB0-E635-4D15-BEAB-334E12D211BA}">
      <dgm:prSet/>
      <dgm:spPr/>
      <dgm:t>
        <a:bodyPr/>
        <a:lstStyle/>
        <a:p>
          <a:endParaRPr lang="en-US"/>
        </a:p>
      </dgm:t>
    </dgm:pt>
    <dgm:pt modelId="{E5A41F96-8135-43E5-9B25-0CBCCF7D1581}" type="sibTrans" cxnId="{F72F5DB0-E635-4D15-BEAB-334E12D211BA}">
      <dgm:prSet/>
      <dgm:spPr/>
      <dgm:t>
        <a:bodyPr/>
        <a:lstStyle/>
        <a:p>
          <a:endParaRPr lang="en-US"/>
        </a:p>
      </dgm:t>
    </dgm:pt>
    <dgm:pt modelId="{39300779-C628-4131-88B2-6F45C9CD0D8C}">
      <dgm:prSet phldrT="[Text]"/>
      <dgm:spPr>
        <a:solidFill>
          <a:srgbClr val="FF0000"/>
        </a:solidFill>
      </dgm:spPr>
      <dgm:t>
        <a:bodyPr/>
        <a:lstStyle/>
        <a:p>
          <a:pPr algn="ctr"/>
          <a:r>
            <a:rPr lang="fa-IR" dirty="0">
              <a:solidFill>
                <a:schemeClr val="bg1"/>
              </a:solidFill>
              <a:cs typeface="B Mitra" pitchFamily="2" charset="-78"/>
            </a:rPr>
            <a:t>نتیجه گیری</a:t>
          </a:r>
          <a:endParaRPr lang="en-US" dirty="0">
            <a:solidFill>
              <a:schemeClr val="bg1"/>
            </a:solidFill>
            <a:cs typeface="B Mitra" pitchFamily="2" charset="-78"/>
          </a:endParaRPr>
        </a:p>
      </dgm:t>
    </dgm:pt>
    <dgm:pt modelId="{78ABA7FF-3FA7-48B6-90DE-CE9FF72AA368}" type="parTrans" cxnId="{0D3CF40A-BD1B-4FBC-AE4E-2480958D1815}">
      <dgm:prSet/>
      <dgm:spPr/>
      <dgm:t>
        <a:bodyPr/>
        <a:lstStyle/>
        <a:p>
          <a:endParaRPr lang="en-US"/>
        </a:p>
      </dgm:t>
    </dgm:pt>
    <dgm:pt modelId="{6E610C16-1CAC-49A1-A0C6-FAD8DA010C1D}" type="sibTrans" cxnId="{0D3CF40A-BD1B-4FBC-AE4E-2480958D1815}">
      <dgm:prSet/>
      <dgm:spPr/>
      <dgm:t>
        <a:bodyPr/>
        <a:lstStyle/>
        <a:p>
          <a:endParaRPr lang="en-US"/>
        </a:p>
      </dgm:t>
    </dgm:pt>
    <dgm:pt modelId="{873EB865-3443-4D23-BE42-C5E7E4EF0684}">
      <dgm:prSet/>
      <dgm:spPr>
        <a:solidFill>
          <a:schemeClr val="tx1"/>
        </a:solidFill>
      </dgm:spPr>
      <dgm:t>
        <a:bodyPr/>
        <a:lstStyle/>
        <a:p>
          <a:pPr algn="ctr"/>
          <a:r>
            <a:rPr lang="fa-IR" dirty="0">
              <a:solidFill>
                <a:schemeClr val="bg1"/>
              </a:solidFill>
              <a:cs typeface="B Mitra" pitchFamily="2" charset="-78"/>
            </a:rPr>
            <a:t>مبانی نظری</a:t>
          </a:r>
          <a:endParaRPr lang="en-US" dirty="0">
            <a:solidFill>
              <a:schemeClr val="bg1"/>
            </a:solidFill>
            <a:cs typeface="B Mitra" pitchFamily="2" charset="-78"/>
          </a:endParaRPr>
        </a:p>
      </dgm:t>
    </dgm:pt>
    <dgm:pt modelId="{267FF84A-DCB7-49C4-A7A5-76FCDCCBF258}" type="parTrans" cxnId="{2091E6BF-CC96-4808-B78F-ACD6D07BB516}">
      <dgm:prSet/>
      <dgm:spPr/>
      <dgm:t>
        <a:bodyPr/>
        <a:lstStyle/>
        <a:p>
          <a:endParaRPr lang="en-US"/>
        </a:p>
      </dgm:t>
    </dgm:pt>
    <dgm:pt modelId="{F7B0B10D-2CCA-4768-8EEE-F8F0314F2E76}" type="sibTrans" cxnId="{2091E6BF-CC96-4808-B78F-ACD6D07BB516}">
      <dgm:prSet/>
      <dgm:spPr/>
      <dgm:t>
        <a:bodyPr/>
        <a:lstStyle/>
        <a:p>
          <a:endParaRPr lang="en-US"/>
        </a:p>
      </dgm:t>
    </dgm:pt>
    <dgm:pt modelId="{51676A11-785F-42A4-8B8E-F97C5F4B2317}">
      <dgm:prSet/>
      <dgm:spPr>
        <a:solidFill>
          <a:srgbClr val="FF0000"/>
        </a:solidFill>
      </dgm:spPr>
      <dgm:t>
        <a:bodyPr/>
        <a:lstStyle/>
        <a:p>
          <a:pPr algn="ctr"/>
          <a:r>
            <a:rPr lang="fa-IR" dirty="0">
              <a:solidFill>
                <a:schemeClr val="bg1"/>
              </a:solidFill>
              <a:cs typeface="B Mitra" pitchFamily="2" charset="-78"/>
            </a:rPr>
            <a:t>نمونه موردی</a:t>
          </a:r>
          <a:endParaRPr lang="en-US" dirty="0">
            <a:solidFill>
              <a:schemeClr val="bg1"/>
            </a:solidFill>
            <a:cs typeface="B Mitra" pitchFamily="2" charset="-78"/>
          </a:endParaRPr>
        </a:p>
      </dgm:t>
    </dgm:pt>
    <dgm:pt modelId="{F569A185-E31C-44D7-88B2-0423160640CD}" type="parTrans" cxnId="{DFFC9C9B-E707-4241-9C8F-C6882273B454}">
      <dgm:prSet/>
      <dgm:spPr/>
      <dgm:t>
        <a:bodyPr/>
        <a:lstStyle/>
        <a:p>
          <a:endParaRPr lang="en-US"/>
        </a:p>
      </dgm:t>
    </dgm:pt>
    <dgm:pt modelId="{D7CEB599-4649-445F-ABC3-9D080A61B12E}" type="sibTrans" cxnId="{DFFC9C9B-E707-4241-9C8F-C6882273B454}">
      <dgm:prSet/>
      <dgm:spPr/>
      <dgm:t>
        <a:bodyPr/>
        <a:lstStyle/>
        <a:p>
          <a:endParaRPr lang="en-US"/>
        </a:p>
      </dgm:t>
    </dgm:pt>
    <dgm:pt modelId="{E8AE3635-28B5-4994-B2C0-F612F4A41A3F}">
      <dgm:prSet/>
      <dgm:spPr>
        <a:solidFill>
          <a:srgbClr val="FF0000"/>
        </a:solidFill>
      </dgm:spPr>
      <dgm:t>
        <a:bodyPr/>
        <a:lstStyle/>
        <a:p>
          <a:pPr algn="ctr"/>
          <a:r>
            <a:rPr lang="fa-IR" dirty="0">
              <a:solidFill>
                <a:schemeClr val="bg1"/>
              </a:solidFill>
              <a:cs typeface="B Mitra" pitchFamily="2" charset="-78"/>
            </a:rPr>
            <a:t>معرفی تکنیک</a:t>
          </a:r>
          <a:endParaRPr lang="en-US" dirty="0">
            <a:solidFill>
              <a:schemeClr val="bg1"/>
            </a:solidFill>
            <a:cs typeface="B Mitra" pitchFamily="2" charset="-78"/>
          </a:endParaRPr>
        </a:p>
      </dgm:t>
    </dgm:pt>
    <dgm:pt modelId="{C1624A10-A236-43B9-987C-C1458BDCAD73}" type="parTrans" cxnId="{E7BB27CE-37AF-4645-84F2-10385CCE7D1D}">
      <dgm:prSet/>
      <dgm:spPr/>
      <dgm:t>
        <a:bodyPr/>
        <a:lstStyle/>
        <a:p>
          <a:endParaRPr lang="en-US"/>
        </a:p>
      </dgm:t>
    </dgm:pt>
    <dgm:pt modelId="{C5789482-B981-4CE3-B965-39B616633AD7}" type="sibTrans" cxnId="{E7BB27CE-37AF-4645-84F2-10385CCE7D1D}">
      <dgm:prSet/>
      <dgm:spPr/>
      <dgm:t>
        <a:bodyPr/>
        <a:lstStyle/>
        <a:p>
          <a:endParaRPr lang="en-US"/>
        </a:p>
      </dgm:t>
    </dgm:pt>
    <dgm:pt modelId="{EBB55836-8D06-458B-AD81-0549B43175C9}">
      <dgm:prSet/>
      <dgm:spPr>
        <a:solidFill>
          <a:srgbClr val="FF0000"/>
        </a:solidFill>
      </dgm:spPr>
      <dgm:t>
        <a:bodyPr/>
        <a:lstStyle/>
        <a:p>
          <a:pPr algn="ctr"/>
          <a:r>
            <a:rPr lang="fa-IR" dirty="0">
              <a:solidFill>
                <a:schemeClr val="bg1"/>
              </a:solidFill>
              <a:cs typeface="B Mitra" pitchFamily="2" charset="-78"/>
            </a:rPr>
            <a:t>تاریخچه</a:t>
          </a:r>
          <a:endParaRPr lang="en-US" dirty="0">
            <a:solidFill>
              <a:schemeClr val="bg1"/>
            </a:solidFill>
            <a:cs typeface="B Mitra" pitchFamily="2" charset="-78"/>
          </a:endParaRPr>
        </a:p>
      </dgm:t>
    </dgm:pt>
    <dgm:pt modelId="{A7F4AEA2-F3D3-4924-AE56-A21AF8680007}" type="parTrans" cxnId="{A2981331-EA66-4CF1-80CC-2E2BAD265AE6}">
      <dgm:prSet/>
      <dgm:spPr/>
      <dgm:t>
        <a:bodyPr/>
        <a:lstStyle/>
        <a:p>
          <a:endParaRPr lang="en-US"/>
        </a:p>
      </dgm:t>
    </dgm:pt>
    <dgm:pt modelId="{8118B393-ED18-4AB6-8FD8-B53BB2752336}" type="sibTrans" cxnId="{A2981331-EA66-4CF1-80CC-2E2BAD265AE6}">
      <dgm:prSet/>
      <dgm:spPr/>
      <dgm:t>
        <a:bodyPr/>
        <a:lstStyle/>
        <a:p>
          <a:endParaRPr lang="en-US"/>
        </a:p>
      </dgm:t>
    </dgm:pt>
    <dgm:pt modelId="{B3E70D13-D4ED-4A7E-A437-1990FEE3443D}" type="pres">
      <dgm:prSet presAssocID="{EEE91F12-ACAC-4768-A263-7EC25EAD51C0}" presName="linear" presStyleCnt="0">
        <dgm:presLayoutVars>
          <dgm:animLvl val="lvl"/>
          <dgm:resizeHandles val="exact"/>
        </dgm:presLayoutVars>
      </dgm:prSet>
      <dgm:spPr/>
      <dgm:t>
        <a:bodyPr/>
        <a:lstStyle/>
        <a:p>
          <a:pPr rtl="1"/>
          <a:endParaRPr lang="fa-IR"/>
        </a:p>
      </dgm:t>
    </dgm:pt>
    <dgm:pt modelId="{B1ED7F76-690D-4574-A5AB-723564371D68}" type="pres">
      <dgm:prSet presAssocID="{9A05CF84-A1A6-4522-8AA6-D9863DFB8739}" presName="parentText" presStyleLbl="node1" presStyleIdx="0" presStyleCnt="6" custLinFactY="-66257" custLinFactNeighborX="-408" custLinFactNeighborY="-100000">
        <dgm:presLayoutVars>
          <dgm:chMax val="0"/>
          <dgm:bulletEnabled val="1"/>
        </dgm:presLayoutVars>
      </dgm:prSet>
      <dgm:spPr/>
      <dgm:t>
        <a:bodyPr/>
        <a:lstStyle/>
        <a:p>
          <a:pPr rtl="1"/>
          <a:endParaRPr lang="fa-IR"/>
        </a:p>
      </dgm:t>
    </dgm:pt>
    <dgm:pt modelId="{BD937570-04D5-490F-8705-53786E26D2A1}" type="pres">
      <dgm:prSet presAssocID="{E5A41F96-8135-43E5-9B25-0CBCCF7D1581}" presName="spacer" presStyleCnt="0"/>
      <dgm:spPr/>
    </dgm:pt>
    <dgm:pt modelId="{A590DD09-0F61-4302-B713-F14D65A42789}" type="pres">
      <dgm:prSet presAssocID="{873EB865-3443-4D23-BE42-C5E7E4EF0684}" presName="parentText" presStyleLbl="node1" presStyleIdx="1" presStyleCnt="6" custLinFactY="-19681" custLinFactNeighborX="0" custLinFactNeighborY="-100000">
        <dgm:presLayoutVars>
          <dgm:chMax val="0"/>
          <dgm:bulletEnabled val="1"/>
        </dgm:presLayoutVars>
      </dgm:prSet>
      <dgm:spPr/>
      <dgm:t>
        <a:bodyPr/>
        <a:lstStyle/>
        <a:p>
          <a:pPr rtl="1"/>
          <a:endParaRPr lang="fa-IR"/>
        </a:p>
      </dgm:t>
    </dgm:pt>
    <dgm:pt modelId="{23D7CFCB-6D09-4C26-A6CB-A5BD4D195926}" type="pres">
      <dgm:prSet presAssocID="{F7B0B10D-2CCA-4768-8EEE-F8F0314F2E76}" presName="spacer" presStyleCnt="0"/>
      <dgm:spPr/>
    </dgm:pt>
    <dgm:pt modelId="{E6BF0759-3358-4D28-BF5F-AB9370B70554}" type="pres">
      <dgm:prSet presAssocID="{EBB55836-8D06-458B-AD81-0549B43175C9}" presName="parentText" presStyleLbl="node1" presStyleIdx="2" presStyleCnt="6" custLinFactY="16905" custLinFactNeighborX="0" custLinFactNeighborY="100000">
        <dgm:presLayoutVars>
          <dgm:chMax val="0"/>
          <dgm:bulletEnabled val="1"/>
        </dgm:presLayoutVars>
      </dgm:prSet>
      <dgm:spPr/>
      <dgm:t>
        <a:bodyPr/>
        <a:lstStyle/>
        <a:p>
          <a:pPr rtl="1"/>
          <a:endParaRPr lang="fa-IR"/>
        </a:p>
      </dgm:t>
    </dgm:pt>
    <dgm:pt modelId="{318B743E-0E8D-4D19-8588-7549A1215F61}" type="pres">
      <dgm:prSet presAssocID="{8118B393-ED18-4AB6-8FD8-B53BB2752336}" presName="spacer" presStyleCnt="0"/>
      <dgm:spPr/>
    </dgm:pt>
    <dgm:pt modelId="{9CCC0248-ECF7-42C9-965E-2B831C061C54}" type="pres">
      <dgm:prSet presAssocID="{E8AE3635-28B5-4994-B2C0-F612F4A41A3F}" presName="parentText" presStyleLbl="node1" presStyleIdx="3" presStyleCnt="6" custLinFactY="63481" custLinFactNeighborX="0" custLinFactNeighborY="100000">
        <dgm:presLayoutVars>
          <dgm:chMax val="0"/>
          <dgm:bulletEnabled val="1"/>
        </dgm:presLayoutVars>
      </dgm:prSet>
      <dgm:spPr/>
      <dgm:t>
        <a:bodyPr/>
        <a:lstStyle/>
        <a:p>
          <a:pPr rtl="1"/>
          <a:endParaRPr lang="fa-IR"/>
        </a:p>
      </dgm:t>
    </dgm:pt>
    <dgm:pt modelId="{CA28FC15-EA96-49DF-8066-BCCCA4441174}" type="pres">
      <dgm:prSet presAssocID="{C5789482-B981-4CE3-B965-39B616633AD7}" presName="spacer" presStyleCnt="0"/>
      <dgm:spPr/>
    </dgm:pt>
    <dgm:pt modelId="{14C28BC0-E622-4A5D-B800-FCF92F13B7FE}" type="pres">
      <dgm:prSet presAssocID="{51676A11-785F-42A4-8B8E-F97C5F4B2317}" presName="parentText" presStyleLbl="node1" presStyleIdx="4" presStyleCnt="6" custLinFactY="100000" custLinFactNeighborX="-408" custLinFactNeighborY="194806">
        <dgm:presLayoutVars>
          <dgm:chMax val="0"/>
          <dgm:bulletEnabled val="1"/>
        </dgm:presLayoutVars>
      </dgm:prSet>
      <dgm:spPr/>
      <dgm:t>
        <a:bodyPr/>
        <a:lstStyle/>
        <a:p>
          <a:pPr rtl="1"/>
          <a:endParaRPr lang="fa-IR"/>
        </a:p>
      </dgm:t>
    </dgm:pt>
    <dgm:pt modelId="{EDDBD7A0-DD4F-43AF-A3A6-E05B0331DA42}" type="pres">
      <dgm:prSet presAssocID="{D7CEB599-4649-445F-ABC3-9D080A61B12E}" presName="spacer" presStyleCnt="0"/>
      <dgm:spPr/>
    </dgm:pt>
    <dgm:pt modelId="{3C71E5D1-86C9-4327-A43A-F200E5BB2AD7}" type="pres">
      <dgm:prSet presAssocID="{39300779-C628-4131-88B2-6F45C9CD0D8C}" presName="parentText" presStyleLbl="node1" presStyleIdx="5" presStyleCnt="6" custLinFactY="134798" custLinFactNeighborX="-408" custLinFactNeighborY="200000">
        <dgm:presLayoutVars>
          <dgm:chMax val="0"/>
          <dgm:bulletEnabled val="1"/>
        </dgm:presLayoutVars>
      </dgm:prSet>
      <dgm:spPr/>
      <dgm:t>
        <a:bodyPr/>
        <a:lstStyle/>
        <a:p>
          <a:pPr rtl="1"/>
          <a:endParaRPr lang="fa-IR"/>
        </a:p>
      </dgm:t>
    </dgm:pt>
  </dgm:ptLst>
  <dgm:cxnLst>
    <dgm:cxn modelId="{1E63290D-3579-4272-BB82-040C93B95DD1}" type="presOf" srcId="{873EB865-3443-4D23-BE42-C5E7E4EF0684}" destId="{A590DD09-0F61-4302-B713-F14D65A42789}" srcOrd="0" destOrd="0" presId="urn:microsoft.com/office/officeart/2005/8/layout/vList2"/>
    <dgm:cxn modelId="{E6EEA188-C246-4523-99D1-48FEA7D753AE}" type="presOf" srcId="{EBB55836-8D06-458B-AD81-0549B43175C9}" destId="{E6BF0759-3358-4D28-BF5F-AB9370B70554}" srcOrd="0" destOrd="0" presId="urn:microsoft.com/office/officeart/2005/8/layout/vList2"/>
    <dgm:cxn modelId="{0D3CF40A-BD1B-4FBC-AE4E-2480958D1815}" srcId="{EEE91F12-ACAC-4768-A263-7EC25EAD51C0}" destId="{39300779-C628-4131-88B2-6F45C9CD0D8C}" srcOrd="5" destOrd="0" parTransId="{78ABA7FF-3FA7-48B6-90DE-CE9FF72AA368}" sibTransId="{6E610C16-1CAC-49A1-A0C6-FAD8DA010C1D}"/>
    <dgm:cxn modelId="{89B03B80-B3E0-4B92-A68B-F3D0ACF2DE97}" type="presOf" srcId="{39300779-C628-4131-88B2-6F45C9CD0D8C}" destId="{3C71E5D1-86C9-4327-A43A-F200E5BB2AD7}" srcOrd="0" destOrd="0" presId="urn:microsoft.com/office/officeart/2005/8/layout/vList2"/>
    <dgm:cxn modelId="{F72F5DB0-E635-4D15-BEAB-334E12D211BA}" srcId="{EEE91F12-ACAC-4768-A263-7EC25EAD51C0}" destId="{9A05CF84-A1A6-4522-8AA6-D9863DFB8739}" srcOrd="0" destOrd="0" parTransId="{9127F5CD-45DB-474A-9E94-250A2E8D2D8B}" sibTransId="{E5A41F96-8135-43E5-9B25-0CBCCF7D1581}"/>
    <dgm:cxn modelId="{C474BC46-6D8E-4EDC-AA5A-602BB798984B}" type="presOf" srcId="{E8AE3635-28B5-4994-B2C0-F612F4A41A3F}" destId="{9CCC0248-ECF7-42C9-965E-2B831C061C54}" srcOrd="0" destOrd="0" presId="urn:microsoft.com/office/officeart/2005/8/layout/vList2"/>
    <dgm:cxn modelId="{CD977FB6-6683-4844-896A-32AC9C4E36D4}" type="presOf" srcId="{9A05CF84-A1A6-4522-8AA6-D9863DFB8739}" destId="{B1ED7F76-690D-4574-A5AB-723564371D68}" srcOrd="0" destOrd="0" presId="urn:microsoft.com/office/officeart/2005/8/layout/vList2"/>
    <dgm:cxn modelId="{A2981331-EA66-4CF1-80CC-2E2BAD265AE6}" srcId="{EEE91F12-ACAC-4768-A263-7EC25EAD51C0}" destId="{EBB55836-8D06-458B-AD81-0549B43175C9}" srcOrd="2" destOrd="0" parTransId="{A7F4AEA2-F3D3-4924-AE56-A21AF8680007}" sibTransId="{8118B393-ED18-4AB6-8FD8-B53BB2752336}"/>
    <dgm:cxn modelId="{2091E6BF-CC96-4808-B78F-ACD6D07BB516}" srcId="{EEE91F12-ACAC-4768-A263-7EC25EAD51C0}" destId="{873EB865-3443-4D23-BE42-C5E7E4EF0684}" srcOrd="1" destOrd="0" parTransId="{267FF84A-DCB7-49C4-A7A5-76FCDCCBF258}" sibTransId="{F7B0B10D-2CCA-4768-8EEE-F8F0314F2E76}"/>
    <dgm:cxn modelId="{DFFC9C9B-E707-4241-9C8F-C6882273B454}" srcId="{EEE91F12-ACAC-4768-A263-7EC25EAD51C0}" destId="{51676A11-785F-42A4-8B8E-F97C5F4B2317}" srcOrd="4" destOrd="0" parTransId="{F569A185-E31C-44D7-88B2-0423160640CD}" sibTransId="{D7CEB599-4649-445F-ABC3-9D080A61B12E}"/>
    <dgm:cxn modelId="{650F3202-38C0-4DDD-8EE6-B2FAA72908EB}" type="presOf" srcId="{51676A11-785F-42A4-8B8E-F97C5F4B2317}" destId="{14C28BC0-E622-4A5D-B800-FCF92F13B7FE}" srcOrd="0" destOrd="0" presId="urn:microsoft.com/office/officeart/2005/8/layout/vList2"/>
    <dgm:cxn modelId="{940B758F-B5B1-482F-B9D5-B68091B7C54A}" type="presOf" srcId="{EEE91F12-ACAC-4768-A263-7EC25EAD51C0}" destId="{B3E70D13-D4ED-4A7E-A437-1990FEE3443D}" srcOrd="0" destOrd="0" presId="urn:microsoft.com/office/officeart/2005/8/layout/vList2"/>
    <dgm:cxn modelId="{E7BB27CE-37AF-4645-84F2-10385CCE7D1D}" srcId="{EEE91F12-ACAC-4768-A263-7EC25EAD51C0}" destId="{E8AE3635-28B5-4994-B2C0-F612F4A41A3F}" srcOrd="3" destOrd="0" parTransId="{C1624A10-A236-43B9-987C-C1458BDCAD73}" sibTransId="{C5789482-B981-4CE3-B965-39B616633AD7}"/>
    <dgm:cxn modelId="{CB485BA0-470E-4940-9EF1-628DF7E4C97F}" type="presParOf" srcId="{B3E70D13-D4ED-4A7E-A437-1990FEE3443D}" destId="{B1ED7F76-690D-4574-A5AB-723564371D68}" srcOrd="0" destOrd="0" presId="urn:microsoft.com/office/officeart/2005/8/layout/vList2"/>
    <dgm:cxn modelId="{BC0940F0-E502-47B4-B5BD-DF4CF0E60740}" type="presParOf" srcId="{B3E70D13-D4ED-4A7E-A437-1990FEE3443D}" destId="{BD937570-04D5-490F-8705-53786E26D2A1}" srcOrd="1" destOrd="0" presId="urn:microsoft.com/office/officeart/2005/8/layout/vList2"/>
    <dgm:cxn modelId="{5FFE546D-217A-40AC-86F7-95EE709F1792}" type="presParOf" srcId="{B3E70D13-D4ED-4A7E-A437-1990FEE3443D}" destId="{A590DD09-0F61-4302-B713-F14D65A42789}" srcOrd="2" destOrd="0" presId="urn:microsoft.com/office/officeart/2005/8/layout/vList2"/>
    <dgm:cxn modelId="{9AF036FF-EBB9-47B9-8912-722820E10C69}" type="presParOf" srcId="{B3E70D13-D4ED-4A7E-A437-1990FEE3443D}" destId="{23D7CFCB-6D09-4C26-A6CB-A5BD4D195926}" srcOrd="3" destOrd="0" presId="urn:microsoft.com/office/officeart/2005/8/layout/vList2"/>
    <dgm:cxn modelId="{F4DD7454-AAEF-4CAB-9CBB-283B5E01A6FD}" type="presParOf" srcId="{B3E70D13-D4ED-4A7E-A437-1990FEE3443D}" destId="{E6BF0759-3358-4D28-BF5F-AB9370B70554}" srcOrd="4" destOrd="0" presId="urn:microsoft.com/office/officeart/2005/8/layout/vList2"/>
    <dgm:cxn modelId="{C5417660-FBE9-4EF5-8C65-9540D02CE494}" type="presParOf" srcId="{B3E70D13-D4ED-4A7E-A437-1990FEE3443D}" destId="{318B743E-0E8D-4D19-8588-7549A1215F61}" srcOrd="5" destOrd="0" presId="urn:microsoft.com/office/officeart/2005/8/layout/vList2"/>
    <dgm:cxn modelId="{F72FBD90-0411-4BFA-8A20-9494BF960475}" type="presParOf" srcId="{B3E70D13-D4ED-4A7E-A437-1990FEE3443D}" destId="{9CCC0248-ECF7-42C9-965E-2B831C061C54}" srcOrd="6" destOrd="0" presId="urn:microsoft.com/office/officeart/2005/8/layout/vList2"/>
    <dgm:cxn modelId="{5A541529-7FB1-40E5-A937-2EC11B421632}" type="presParOf" srcId="{B3E70D13-D4ED-4A7E-A437-1990FEE3443D}" destId="{CA28FC15-EA96-49DF-8066-BCCCA4441174}" srcOrd="7" destOrd="0" presId="urn:microsoft.com/office/officeart/2005/8/layout/vList2"/>
    <dgm:cxn modelId="{BBC15661-295D-4B5B-A036-C7774E8AE68B}" type="presParOf" srcId="{B3E70D13-D4ED-4A7E-A437-1990FEE3443D}" destId="{14C28BC0-E622-4A5D-B800-FCF92F13B7FE}" srcOrd="8" destOrd="0" presId="urn:microsoft.com/office/officeart/2005/8/layout/vList2"/>
    <dgm:cxn modelId="{BA1440BB-599C-4732-A032-7AB484C2B3B4}" type="presParOf" srcId="{B3E70D13-D4ED-4A7E-A437-1990FEE3443D}" destId="{EDDBD7A0-DD4F-43AF-A3A6-E05B0331DA42}" srcOrd="9" destOrd="0" presId="urn:microsoft.com/office/officeart/2005/8/layout/vList2"/>
    <dgm:cxn modelId="{FC24F0A6-D75E-46A7-A5CE-3545BE73BD51}" type="presParOf" srcId="{B3E70D13-D4ED-4A7E-A437-1990FEE3443D}" destId="{3C71E5D1-86C9-4327-A43A-F200E5BB2AD7}" srcOrd="10"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3.xml><?xml version="1.0" encoding="utf-8"?>
<dgm:dataModel xmlns:dgm="http://schemas.openxmlformats.org/drawingml/2006/diagram" xmlns:a="http://schemas.openxmlformats.org/drawingml/2006/main">
  <dgm:ptLst>
    <dgm:pt modelId="{EEE91F12-ACAC-4768-A263-7EC25EAD51C0}"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9A05CF84-A1A6-4522-8AA6-D9863DFB8739}">
      <dgm:prSet phldrT="[Text]"/>
      <dgm:spPr>
        <a:solidFill>
          <a:srgbClr val="FF0000"/>
        </a:solidFill>
      </dgm:spPr>
      <dgm:t>
        <a:bodyPr/>
        <a:lstStyle/>
        <a:p>
          <a:pPr algn="ctr"/>
          <a:r>
            <a:rPr lang="fa-IR" dirty="0">
              <a:solidFill>
                <a:schemeClr val="bg1"/>
              </a:solidFill>
              <a:cs typeface="B Mitra" pitchFamily="2" charset="-78"/>
            </a:rPr>
            <a:t>مقدمه</a:t>
          </a:r>
          <a:endParaRPr lang="en-US" dirty="0">
            <a:solidFill>
              <a:schemeClr val="bg1"/>
            </a:solidFill>
            <a:cs typeface="B Mitra" pitchFamily="2" charset="-78"/>
          </a:endParaRPr>
        </a:p>
      </dgm:t>
    </dgm:pt>
    <dgm:pt modelId="{9127F5CD-45DB-474A-9E94-250A2E8D2D8B}" type="parTrans" cxnId="{F72F5DB0-E635-4D15-BEAB-334E12D211BA}">
      <dgm:prSet/>
      <dgm:spPr/>
      <dgm:t>
        <a:bodyPr/>
        <a:lstStyle/>
        <a:p>
          <a:endParaRPr lang="en-US"/>
        </a:p>
      </dgm:t>
    </dgm:pt>
    <dgm:pt modelId="{E5A41F96-8135-43E5-9B25-0CBCCF7D1581}" type="sibTrans" cxnId="{F72F5DB0-E635-4D15-BEAB-334E12D211BA}">
      <dgm:prSet/>
      <dgm:spPr/>
      <dgm:t>
        <a:bodyPr/>
        <a:lstStyle/>
        <a:p>
          <a:endParaRPr lang="en-US"/>
        </a:p>
      </dgm:t>
    </dgm:pt>
    <dgm:pt modelId="{39300779-C628-4131-88B2-6F45C9CD0D8C}">
      <dgm:prSet phldrT="[Text]"/>
      <dgm:spPr>
        <a:solidFill>
          <a:srgbClr val="FF0000"/>
        </a:solidFill>
      </dgm:spPr>
      <dgm:t>
        <a:bodyPr/>
        <a:lstStyle/>
        <a:p>
          <a:pPr algn="ctr"/>
          <a:r>
            <a:rPr lang="fa-IR" dirty="0">
              <a:solidFill>
                <a:schemeClr val="bg1"/>
              </a:solidFill>
              <a:cs typeface="B Mitra" pitchFamily="2" charset="-78"/>
            </a:rPr>
            <a:t>نتیجه گیری</a:t>
          </a:r>
          <a:endParaRPr lang="en-US" dirty="0">
            <a:solidFill>
              <a:schemeClr val="bg1"/>
            </a:solidFill>
            <a:cs typeface="B Mitra" pitchFamily="2" charset="-78"/>
          </a:endParaRPr>
        </a:p>
      </dgm:t>
    </dgm:pt>
    <dgm:pt modelId="{78ABA7FF-3FA7-48B6-90DE-CE9FF72AA368}" type="parTrans" cxnId="{0D3CF40A-BD1B-4FBC-AE4E-2480958D1815}">
      <dgm:prSet/>
      <dgm:spPr/>
      <dgm:t>
        <a:bodyPr/>
        <a:lstStyle/>
        <a:p>
          <a:endParaRPr lang="en-US"/>
        </a:p>
      </dgm:t>
    </dgm:pt>
    <dgm:pt modelId="{6E610C16-1CAC-49A1-A0C6-FAD8DA010C1D}" type="sibTrans" cxnId="{0D3CF40A-BD1B-4FBC-AE4E-2480958D1815}">
      <dgm:prSet/>
      <dgm:spPr/>
      <dgm:t>
        <a:bodyPr/>
        <a:lstStyle/>
        <a:p>
          <a:endParaRPr lang="en-US"/>
        </a:p>
      </dgm:t>
    </dgm:pt>
    <dgm:pt modelId="{873EB865-3443-4D23-BE42-C5E7E4EF0684}">
      <dgm:prSet/>
      <dgm:spPr>
        <a:solidFill>
          <a:schemeClr val="tx1"/>
        </a:solidFill>
      </dgm:spPr>
      <dgm:t>
        <a:bodyPr/>
        <a:lstStyle/>
        <a:p>
          <a:pPr algn="ctr"/>
          <a:r>
            <a:rPr lang="fa-IR" dirty="0">
              <a:solidFill>
                <a:schemeClr val="bg1"/>
              </a:solidFill>
              <a:cs typeface="B Mitra" pitchFamily="2" charset="-78"/>
            </a:rPr>
            <a:t>مبانی نظری</a:t>
          </a:r>
          <a:endParaRPr lang="en-US" dirty="0">
            <a:solidFill>
              <a:schemeClr val="bg1"/>
            </a:solidFill>
            <a:cs typeface="B Mitra" pitchFamily="2" charset="-78"/>
          </a:endParaRPr>
        </a:p>
      </dgm:t>
    </dgm:pt>
    <dgm:pt modelId="{267FF84A-DCB7-49C4-A7A5-76FCDCCBF258}" type="parTrans" cxnId="{2091E6BF-CC96-4808-B78F-ACD6D07BB516}">
      <dgm:prSet/>
      <dgm:spPr/>
      <dgm:t>
        <a:bodyPr/>
        <a:lstStyle/>
        <a:p>
          <a:endParaRPr lang="en-US"/>
        </a:p>
      </dgm:t>
    </dgm:pt>
    <dgm:pt modelId="{F7B0B10D-2CCA-4768-8EEE-F8F0314F2E76}" type="sibTrans" cxnId="{2091E6BF-CC96-4808-B78F-ACD6D07BB516}">
      <dgm:prSet/>
      <dgm:spPr/>
      <dgm:t>
        <a:bodyPr/>
        <a:lstStyle/>
        <a:p>
          <a:endParaRPr lang="en-US"/>
        </a:p>
      </dgm:t>
    </dgm:pt>
    <dgm:pt modelId="{51676A11-785F-42A4-8B8E-F97C5F4B2317}">
      <dgm:prSet/>
      <dgm:spPr>
        <a:solidFill>
          <a:srgbClr val="FF0000"/>
        </a:solidFill>
      </dgm:spPr>
      <dgm:t>
        <a:bodyPr/>
        <a:lstStyle/>
        <a:p>
          <a:pPr algn="ctr"/>
          <a:r>
            <a:rPr lang="fa-IR" dirty="0">
              <a:solidFill>
                <a:schemeClr val="bg1"/>
              </a:solidFill>
              <a:cs typeface="B Mitra" pitchFamily="2" charset="-78"/>
            </a:rPr>
            <a:t>نمونه موردی</a:t>
          </a:r>
          <a:endParaRPr lang="en-US" dirty="0">
            <a:solidFill>
              <a:schemeClr val="bg1"/>
            </a:solidFill>
            <a:cs typeface="B Mitra" pitchFamily="2" charset="-78"/>
          </a:endParaRPr>
        </a:p>
      </dgm:t>
    </dgm:pt>
    <dgm:pt modelId="{F569A185-E31C-44D7-88B2-0423160640CD}" type="parTrans" cxnId="{DFFC9C9B-E707-4241-9C8F-C6882273B454}">
      <dgm:prSet/>
      <dgm:spPr/>
      <dgm:t>
        <a:bodyPr/>
        <a:lstStyle/>
        <a:p>
          <a:endParaRPr lang="en-US"/>
        </a:p>
      </dgm:t>
    </dgm:pt>
    <dgm:pt modelId="{D7CEB599-4649-445F-ABC3-9D080A61B12E}" type="sibTrans" cxnId="{DFFC9C9B-E707-4241-9C8F-C6882273B454}">
      <dgm:prSet/>
      <dgm:spPr/>
      <dgm:t>
        <a:bodyPr/>
        <a:lstStyle/>
        <a:p>
          <a:endParaRPr lang="en-US"/>
        </a:p>
      </dgm:t>
    </dgm:pt>
    <dgm:pt modelId="{E8AE3635-28B5-4994-B2C0-F612F4A41A3F}">
      <dgm:prSet/>
      <dgm:spPr>
        <a:solidFill>
          <a:srgbClr val="FF0000"/>
        </a:solidFill>
      </dgm:spPr>
      <dgm:t>
        <a:bodyPr/>
        <a:lstStyle/>
        <a:p>
          <a:pPr algn="ctr"/>
          <a:r>
            <a:rPr lang="fa-IR" dirty="0">
              <a:solidFill>
                <a:schemeClr val="bg1"/>
              </a:solidFill>
              <a:cs typeface="B Mitra" pitchFamily="2" charset="-78"/>
            </a:rPr>
            <a:t>معرفی تکنیک</a:t>
          </a:r>
          <a:endParaRPr lang="en-US" dirty="0">
            <a:solidFill>
              <a:schemeClr val="bg1"/>
            </a:solidFill>
            <a:cs typeface="B Mitra" pitchFamily="2" charset="-78"/>
          </a:endParaRPr>
        </a:p>
      </dgm:t>
    </dgm:pt>
    <dgm:pt modelId="{C1624A10-A236-43B9-987C-C1458BDCAD73}" type="parTrans" cxnId="{E7BB27CE-37AF-4645-84F2-10385CCE7D1D}">
      <dgm:prSet/>
      <dgm:spPr/>
      <dgm:t>
        <a:bodyPr/>
        <a:lstStyle/>
        <a:p>
          <a:endParaRPr lang="en-US"/>
        </a:p>
      </dgm:t>
    </dgm:pt>
    <dgm:pt modelId="{C5789482-B981-4CE3-B965-39B616633AD7}" type="sibTrans" cxnId="{E7BB27CE-37AF-4645-84F2-10385CCE7D1D}">
      <dgm:prSet/>
      <dgm:spPr/>
      <dgm:t>
        <a:bodyPr/>
        <a:lstStyle/>
        <a:p>
          <a:endParaRPr lang="en-US"/>
        </a:p>
      </dgm:t>
    </dgm:pt>
    <dgm:pt modelId="{EBB55836-8D06-458B-AD81-0549B43175C9}">
      <dgm:prSet/>
      <dgm:spPr>
        <a:solidFill>
          <a:srgbClr val="FF0000"/>
        </a:solidFill>
      </dgm:spPr>
      <dgm:t>
        <a:bodyPr/>
        <a:lstStyle/>
        <a:p>
          <a:pPr algn="ctr"/>
          <a:r>
            <a:rPr lang="fa-IR" dirty="0">
              <a:solidFill>
                <a:schemeClr val="bg1"/>
              </a:solidFill>
              <a:cs typeface="B Mitra" pitchFamily="2" charset="-78"/>
            </a:rPr>
            <a:t>تاریخچه</a:t>
          </a:r>
          <a:endParaRPr lang="en-US" dirty="0">
            <a:solidFill>
              <a:schemeClr val="bg1"/>
            </a:solidFill>
            <a:cs typeface="B Mitra" pitchFamily="2" charset="-78"/>
          </a:endParaRPr>
        </a:p>
      </dgm:t>
    </dgm:pt>
    <dgm:pt modelId="{A7F4AEA2-F3D3-4924-AE56-A21AF8680007}" type="parTrans" cxnId="{A2981331-EA66-4CF1-80CC-2E2BAD265AE6}">
      <dgm:prSet/>
      <dgm:spPr/>
      <dgm:t>
        <a:bodyPr/>
        <a:lstStyle/>
        <a:p>
          <a:endParaRPr lang="en-US"/>
        </a:p>
      </dgm:t>
    </dgm:pt>
    <dgm:pt modelId="{8118B393-ED18-4AB6-8FD8-B53BB2752336}" type="sibTrans" cxnId="{A2981331-EA66-4CF1-80CC-2E2BAD265AE6}">
      <dgm:prSet/>
      <dgm:spPr/>
      <dgm:t>
        <a:bodyPr/>
        <a:lstStyle/>
        <a:p>
          <a:endParaRPr lang="en-US"/>
        </a:p>
      </dgm:t>
    </dgm:pt>
    <dgm:pt modelId="{B3E70D13-D4ED-4A7E-A437-1990FEE3443D}" type="pres">
      <dgm:prSet presAssocID="{EEE91F12-ACAC-4768-A263-7EC25EAD51C0}" presName="linear" presStyleCnt="0">
        <dgm:presLayoutVars>
          <dgm:animLvl val="lvl"/>
          <dgm:resizeHandles val="exact"/>
        </dgm:presLayoutVars>
      </dgm:prSet>
      <dgm:spPr/>
      <dgm:t>
        <a:bodyPr/>
        <a:lstStyle/>
        <a:p>
          <a:pPr rtl="1"/>
          <a:endParaRPr lang="fa-IR"/>
        </a:p>
      </dgm:t>
    </dgm:pt>
    <dgm:pt modelId="{B1ED7F76-690D-4574-A5AB-723564371D68}" type="pres">
      <dgm:prSet presAssocID="{9A05CF84-A1A6-4522-8AA6-D9863DFB8739}" presName="parentText" presStyleLbl="node1" presStyleIdx="0" presStyleCnt="6" custLinFactY="-66257" custLinFactNeighborX="-408" custLinFactNeighborY="-100000">
        <dgm:presLayoutVars>
          <dgm:chMax val="0"/>
          <dgm:bulletEnabled val="1"/>
        </dgm:presLayoutVars>
      </dgm:prSet>
      <dgm:spPr/>
      <dgm:t>
        <a:bodyPr/>
        <a:lstStyle/>
        <a:p>
          <a:pPr rtl="1"/>
          <a:endParaRPr lang="fa-IR"/>
        </a:p>
      </dgm:t>
    </dgm:pt>
    <dgm:pt modelId="{BD937570-04D5-490F-8705-53786E26D2A1}" type="pres">
      <dgm:prSet presAssocID="{E5A41F96-8135-43E5-9B25-0CBCCF7D1581}" presName="spacer" presStyleCnt="0"/>
      <dgm:spPr/>
    </dgm:pt>
    <dgm:pt modelId="{A590DD09-0F61-4302-B713-F14D65A42789}" type="pres">
      <dgm:prSet presAssocID="{873EB865-3443-4D23-BE42-C5E7E4EF0684}" presName="parentText" presStyleLbl="node1" presStyleIdx="1" presStyleCnt="6" custLinFactY="-19681" custLinFactNeighborX="0" custLinFactNeighborY="-100000">
        <dgm:presLayoutVars>
          <dgm:chMax val="0"/>
          <dgm:bulletEnabled val="1"/>
        </dgm:presLayoutVars>
      </dgm:prSet>
      <dgm:spPr/>
      <dgm:t>
        <a:bodyPr/>
        <a:lstStyle/>
        <a:p>
          <a:pPr rtl="1"/>
          <a:endParaRPr lang="fa-IR"/>
        </a:p>
      </dgm:t>
    </dgm:pt>
    <dgm:pt modelId="{23D7CFCB-6D09-4C26-A6CB-A5BD4D195926}" type="pres">
      <dgm:prSet presAssocID="{F7B0B10D-2CCA-4768-8EEE-F8F0314F2E76}" presName="spacer" presStyleCnt="0"/>
      <dgm:spPr/>
    </dgm:pt>
    <dgm:pt modelId="{E6BF0759-3358-4D28-BF5F-AB9370B70554}" type="pres">
      <dgm:prSet presAssocID="{EBB55836-8D06-458B-AD81-0549B43175C9}" presName="parentText" presStyleLbl="node1" presStyleIdx="2" presStyleCnt="6" custLinFactY="16905" custLinFactNeighborX="0" custLinFactNeighborY="100000">
        <dgm:presLayoutVars>
          <dgm:chMax val="0"/>
          <dgm:bulletEnabled val="1"/>
        </dgm:presLayoutVars>
      </dgm:prSet>
      <dgm:spPr/>
      <dgm:t>
        <a:bodyPr/>
        <a:lstStyle/>
        <a:p>
          <a:pPr rtl="1"/>
          <a:endParaRPr lang="fa-IR"/>
        </a:p>
      </dgm:t>
    </dgm:pt>
    <dgm:pt modelId="{318B743E-0E8D-4D19-8588-7549A1215F61}" type="pres">
      <dgm:prSet presAssocID="{8118B393-ED18-4AB6-8FD8-B53BB2752336}" presName="spacer" presStyleCnt="0"/>
      <dgm:spPr/>
    </dgm:pt>
    <dgm:pt modelId="{9CCC0248-ECF7-42C9-965E-2B831C061C54}" type="pres">
      <dgm:prSet presAssocID="{E8AE3635-28B5-4994-B2C0-F612F4A41A3F}" presName="parentText" presStyleLbl="node1" presStyleIdx="3" presStyleCnt="6" custLinFactY="63481" custLinFactNeighborX="0" custLinFactNeighborY="100000">
        <dgm:presLayoutVars>
          <dgm:chMax val="0"/>
          <dgm:bulletEnabled val="1"/>
        </dgm:presLayoutVars>
      </dgm:prSet>
      <dgm:spPr/>
      <dgm:t>
        <a:bodyPr/>
        <a:lstStyle/>
        <a:p>
          <a:pPr rtl="1"/>
          <a:endParaRPr lang="fa-IR"/>
        </a:p>
      </dgm:t>
    </dgm:pt>
    <dgm:pt modelId="{CA28FC15-EA96-49DF-8066-BCCCA4441174}" type="pres">
      <dgm:prSet presAssocID="{C5789482-B981-4CE3-B965-39B616633AD7}" presName="spacer" presStyleCnt="0"/>
      <dgm:spPr/>
    </dgm:pt>
    <dgm:pt modelId="{14C28BC0-E622-4A5D-B800-FCF92F13B7FE}" type="pres">
      <dgm:prSet presAssocID="{51676A11-785F-42A4-8B8E-F97C5F4B2317}" presName="parentText" presStyleLbl="node1" presStyleIdx="4" presStyleCnt="6" custLinFactY="100000" custLinFactNeighborX="-408" custLinFactNeighborY="194806">
        <dgm:presLayoutVars>
          <dgm:chMax val="0"/>
          <dgm:bulletEnabled val="1"/>
        </dgm:presLayoutVars>
      </dgm:prSet>
      <dgm:spPr/>
      <dgm:t>
        <a:bodyPr/>
        <a:lstStyle/>
        <a:p>
          <a:pPr rtl="1"/>
          <a:endParaRPr lang="fa-IR"/>
        </a:p>
      </dgm:t>
    </dgm:pt>
    <dgm:pt modelId="{EDDBD7A0-DD4F-43AF-A3A6-E05B0331DA42}" type="pres">
      <dgm:prSet presAssocID="{D7CEB599-4649-445F-ABC3-9D080A61B12E}" presName="spacer" presStyleCnt="0"/>
      <dgm:spPr/>
    </dgm:pt>
    <dgm:pt modelId="{3C71E5D1-86C9-4327-A43A-F200E5BB2AD7}" type="pres">
      <dgm:prSet presAssocID="{39300779-C628-4131-88B2-6F45C9CD0D8C}" presName="parentText" presStyleLbl="node1" presStyleIdx="5" presStyleCnt="6" custLinFactY="134798" custLinFactNeighborX="-408" custLinFactNeighborY="200000">
        <dgm:presLayoutVars>
          <dgm:chMax val="0"/>
          <dgm:bulletEnabled val="1"/>
        </dgm:presLayoutVars>
      </dgm:prSet>
      <dgm:spPr/>
      <dgm:t>
        <a:bodyPr/>
        <a:lstStyle/>
        <a:p>
          <a:pPr rtl="1"/>
          <a:endParaRPr lang="fa-IR"/>
        </a:p>
      </dgm:t>
    </dgm:pt>
  </dgm:ptLst>
  <dgm:cxnLst>
    <dgm:cxn modelId="{0D3CF40A-BD1B-4FBC-AE4E-2480958D1815}" srcId="{EEE91F12-ACAC-4768-A263-7EC25EAD51C0}" destId="{39300779-C628-4131-88B2-6F45C9CD0D8C}" srcOrd="5" destOrd="0" parTransId="{78ABA7FF-3FA7-48B6-90DE-CE9FF72AA368}" sibTransId="{6E610C16-1CAC-49A1-A0C6-FAD8DA010C1D}"/>
    <dgm:cxn modelId="{F72F5DB0-E635-4D15-BEAB-334E12D211BA}" srcId="{EEE91F12-ACAC-4768-A263-7EC25EAD51C0}" destId="{9A05CF84-A1A6-4522-8AA6-D9863DFB8739}" srcOrd="0" destOrd="0" parTransId="{9127F5CD-45DB-474A-9E94-250A2E8D2D8B}" sibTransId="{E5A41F96-8135-43E5-9B25-0CBCCF7D1581}"/>
    <dgm:cxn modelId="{A2981331-EA66-4CF1-80CC-2E2BAD265AE6}" srcId="{EEE91F12-ACAC-4768-A263-7EC25EAD51C0}" destId="{EBB55836-8D06-458B-AD81-0549B43175C9}" srcOrd="2" destOrd="0" parTransId="{A7F4AEA2-F3D3-4924-AE56-A21AF8680007}" sibTransId="{8118B393-ED18-4AB6-8FD8-B53BB2752336}"/>
    <dgm:cxn modelId="{2091E6BF-CC96-4808-B78F-ACD6D07BB516}" srcId="{EEE91F12-ACAC-4768-A263-7EC25EAD51C0}" destId="{873EB865-3443-4D23-BE42-C5E7E4EF0684}" srcOrd="1" destOrd="0" parTransId="{267FF84A-DCB7-49C4-A7A5-76FCDCCBF258}" sibTransId="{F7B0B10D-2CCA-4768-8EEE-F8F0314F2E76}"/>
    <dgm:cxn modelId="{DFFC9C9B-E707-4241-9C8F-C6882273B454}" srcId="{EEE91F12-ACAC-4768-A263-7EC25EAD51C0}" destId="{51676A11-785F-42A4-8B8E-F97C5F4B2317}" srcOrd="4" destOrd="0" parTransId="{F569A185-E31C-44D7-88B2-0423160640CD}" sibTransId="{D7CEB599-4649-445F-ABC3-9D080A61B12E}"/>
    <dgm:cxn modelId="{E7BB27CE-37AF-4645-84F2-10385CCE7D1D}" srcId="{EEE91F12-ACAC-4768-A263-7EC25EAD51C0}" destId="{E8AE3635-28B5-4994-B2C0-F612F4A41A3F}" srcOrd="3" destOrd="0" parTransId="{C1624A10-A236-43B9-987C-C1458BDCAD73}" sibTransId="{C5789482-B981-4CE3-B965-39B616633AD7}"/>
    <dgm:cxn modelId="{C9F69D5F-8E01-43A9-9AF3-5C27DD1B5242}" type="presOf" srcId="{EEE91F12-ACAC-4768-A263-7EC25EAD51C0}" destId="{B3E70D13-D4ED-4A7E-A437-1990FEE3443D}" srcOrd="0" destOrd="0" presId="urn:microsoft.com/office/officeart/2005/8/layout/vList2"/>
    <dgm:cxn modelId="{9B6D8B24-0F69-44A8-AC0B-10DBEAE1034E}" type="presOf" srcId="{9A05CF84-A1A6-4522-8AA6-D9863DFB8739}" destId="{B1ED7F76-690D-4574-A5AB-723564371D68}" srcOrd="0" destOrd="0" presId="urn:microsoft.com/office/officeart/2005/8/layout/vList2"/>
    <dgm:cxn modelId="{740B3E31-F5B6-4531-8FBC-BE92B187B265}" type="presOf" srcId="{51676A11-785F-42A4-8B8E-F97C5F4B2317}" destId="{14C28BC0-E622-4A5D-B800-FCF92F13B7FE}" srcOrd="0" destOrd="0" presId="urn:microsoft.com/office/officeart/2005/8/layout/vList2"/>
    <dgm:cxn modelId="{9994A708-70C4-4CFA-BCF1-B4568A226D5E}" type="presOf" srcId="{873EB865-3443-4D23-BE42-C5E7E4EF0684}" destId="{A590DD09-0F61-4302-B713-F14D65A42789}" srcOrd="0" destOrd="0" presId="urn:microsoft.com/office/officeart/2005/8/layout/vList2"/>
    <dgm:cxn modelId="{24A1CB2A-F84C-4E21-A2E1-02E656F3F6C5}" type="presOf" srcId="{E8AE3635-28B5-4994-B2C0-F612F4A41A3F}" destId="{9CCC0248-ECF7-42C9-965E-2B831C061C54}" srcOrd="0" destOrd="0" presId="urn:microsoft.com/office/officeart/2005/8/layout/vList2"/>
    <dgm:cxn modelId="{66298810-7D1E-4ED5-9388-D28CF9A0E25A}" type="presOf" srcId="{EBB55836-8D06-458B-AD81-0549B43175C9}" destId="{E6BF0759-3358-4D28-BF5F-AB9370B70554}" srcOrd="0" destOrd="0" presId="urn:microsoft.com/office/officeart/2005/8/layout/vList2"/>
    <dgm:cxn modelId="{2B89E7D5-FD19-4320-AB1B-183CCD676C49}" type="presOf" srcId="{39300779-C628-4131-88B2-6F45C9CD0D8C}" destId="{3C71E5D1-86C9-4327-A43A-F200E5BB2AD7}" srcOrd="0" destOrd="0" presId="urn:microsoft.com/office/officeart/2005/8/layout/vList2"/>
    <dgm:cxn modelId="{F212DD6D-79A6-4032-8D5F-E83DB0171166}" type="presParOf" srcId="{B3E70D13-D4ED-4A7E-A437-1990FEE3443D}" destId="{B1ED7F76-690D-4574-A5AB-723564371D68}" srcOrd="0" destOrd="0" presId="urn:microsoft.com/office/officeart/2005/8/layout/vList2"/>
    <dgm:cxn modelId="{D32A0792-1F93-42E1-9AA9-7B6C817B2436}" type="presParOf" srcId="{B3E70D13-D4ED-4A7E-A437-1990FEE3443D}" destId="{BD937570-04D5-490F-8705-53786E26D2A1}" srcOrd="1" destOrd="0" presId="urn:microsoft.com/office/officeart/2005/8/layout/vList2"/>
    <dgm:cxn modelId="{3C10DB50-C1CE-4E58-98A8-A2DC4A78D7B5}" type="presParOf" srcId="{B3E70D13-D4ED-4A7E-A437-1990FEE3443D}" destId="{A590DD09-0F61-4302-B713-F14D65A42789}" srcOrd="2" destOrd="0" presId="urn:microsoft.com/office/officeart/2005/8/layout/vList2"/>
    <dgm:cxn modelId="{8E7146EF-3F1B-4F04-BF7C-305D9E78430F}" type="presParOf" srcId="{B3E70D13-D4ED-4A7E-A437-1990FEE3443D}" destId="{23D7CFCB-6D09-4C26-A6CB-A5BD4D195926}" srcOrd="3" destOrd="0" presId="urn:microsoft.com/office/officeart/2005/8/layout/vList2"/>
    <dgm:cxn modelId="{21563B00-06C9-424E-8BE1-E8D891CA2F28}" type="presParOf" srcId="{B3E70D13-D4ED-4A7E-A437-1990FEE3443D}" destId="{E6BF0759-3358-4D28-BF5F-AB9370B70554}" srcOrd="4" destOrd="0" presId="urn:microsoft.com/office/officeart/2005/8/layout/vList2"/>
    <dgm:cxn modelId="{79CAEF75-682B-4AF5-931A-6C4CFAAAE466}" type="presParOf" srcId="{B3E70D13-D4ED-4A7E-A437-1990FEE3443D}" destId="{318B743E-0E8D-4D19-8588-7549A1215F61}" srcOrd="5" destOrd="0" presId="urn:microsoft.com/office/officeart/2005/8/layout/vList2"/>
    <dgm:cxn modelId="{41430AEE-9B43-456D-8DF8-A0C8A785DC99}" type="presParOf" srcId="{B3E70D13-D4ED-4A7E-A437-1990FEE3443D}" destId="{9CCC0248-ECF7-42C9-965E-2B831C061C54}" srcOrd="6" destOrd="0" presId="urn:microsoft.com/office/officeart/2005/8/layout/vList2"/>
    <dgm:cxn modelId="{50FC0693-2942-4291-8B1F-19ADFF646DB7}" type="presParOf" srcId="{B3E70D13-D4ED-4A7E-A437-1990FEE3443D}" destId="{CA28FC15-EA96-49DF-8066-BCCCA4441174}" srcOrd="7" destOrd="0" presId="urn:microsoft.com/office/officeart/2005/8/layout/vList2"/>
    <dgm:cxn modelId="{087C696E-07F0-4F5F-9C93-1DBFAA43A0B2}" type="presParOf" srcId="{B3E70D13-D4ED-4A7E-A437-1990FEE3443D}" destId="{14C28BC0-E622-4A5D-B800-FCF92F13B7FE}" srcOrd="8" destOrd="0" presId="urn:microsoft.com/office/officeart/2005/8/layout/vList2"/>
    <dgm:cxn modelId="{99F7C311-EDBF-4B7D-AE3A-DE1D59917178}" type="presParOf" srcId="{B3E70D13-D4ED-4A7E-A437-1990FEE3443D}" destId="{EDDBD7A0-DD4F-43AF-A3A6-E05B0331DA42}" srcOrd="9" destOrd="0" presId="urn:microsoft.com/office/officeart/2005/8/layout/vList2"/>
    <dgm:cxn modelId="{9888209C-EA4D-42DF-9679-3302F72C940E}" type="presParOf" srcId="{B3E70D13-D4ED-4A7E-A437-1990FEE3443D}" destId="{3C71E5D1-86C9-4327-A43A-F200E5BB2AD7}" srcOrd="10"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4.xml><?xml version="1.0" encoding="utf-8"?>
<dgm:dataModel xmlns:dgm="http://schemas.openxmlformats.org/drawingml/2006/diagram" xmlns:a="http://schemas.openxmlformats.org/drawingml/2006/main">
  <dgm:ptLst>
    <dgm:pt modelId="{EEE91F12-ACAC-4768-A263-7EC25EAD51C0}"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9A05CF84-A1A6-4522-8AA6-D9863DFB8739}">
      <dgm:prSet phldrT="[Text]"/>
      <dgm:spPr>
        <a:solidFill>
          <a:srgbClr val="FF0000"/>
        </a:solidFill>
      </dgm:spPr>
      <dgm:t>
        <a:bodyPr/>
        <a:lstStyle/>
        <a:p>
          <a:pPr algn="ctr"/>
          <a:r>
            <a:rPr lang="fa-IR" dirty="0">
              <a:solidFill>
                <a:schemeClr val="bg1"/>
              </a:solidFill>
              <a:cs typeface="B Mitra" pitchFamily="2" charset="-78"/>
            </a:rPr>
            <a:t>مقدمه</a:t>
          </a:r>
          <a:endParaRPr lang="en-US" dirty="0">
            <a:solidFill>
              <a:schemeClr val="bg1"/>
            </a:solidFill>
            <a:cs typeface="B Mitra" pitchFamily="2" charset="-78"/>
          </a:endParaRPr>
        </a:p>
      </dgm:t>
    </dgm:pt>
    <dgm:pt modelId="{9127F5CD-45DB-474A-9E94-250A2E8D2D8B}" type="parTrans" cxnId="{F72F5DB0-E635-4D15-BEAB-334E12D211BA}">
      <dgm:prSet/>
      <dgm:spPr/>
      <dgm:t>
        <a:bodyPr/>
        <a:lstStyle/>
        <a:p>
          <a:endParaRPr lang="en-US"/>
        </a:p>
      </dgm:t>
    </dgm:pt>
    <dgm:pt modelId="{E5A41F96-8135-43E5-9B25-0CBCCF7D1581}" type="sibTrans" cxnId="{F72F5DB0-E635-4D15-BEAB-334E12D211BA}">
      <dgm:prSet/>
      <dgm:spPr/>
      <dgm:t>
        <a:bodyPr/>
        <a:lstStyle/>
        <a:p>
          <a:endParaRPr lang="en-US"/>
        </a:p>
      </dgm:t>
    </dgm:pt>
    <dgm:pt modelId="{39300779-C628-4131-88B2-6F45C9CD0D8C}">
      <dgm:prSet phldrT="[Text]"/>
      <dgm:spPr>
        <a:solidFill>
          <a:srgbClr val="FF0000"/>
        </a:solidFill>
      </dgm:spPr>
      <dgm:t>
        <a:bodyPr/>
        <a:lstStyle/>
        <a:p>
          <a:pPr algn="ctr"/>
          <a:r>
            <a:rPr lang="fa-IR" dirty="0">
              <a:solidFill>
                <a:schemeClr val="bg1"/>
              </a:solidFill>
              <a:cs typeface="B Mitra" pitchFamily="2" charset="-78"/>
            </a:rPr>
            <a:t>نتیجه گیری</a:t>
          </a:r>
          <a:endParaRPr lang="en-US" dirty="0">
            <a:solidFill>
              <a:schemeClr val="bg1"/>
            </a:solidFill>
            <a:cs typeface="B Mitra" pitchFamily="2" charset="-78"/>
          </a:endParaRPr>
        </a:p>
      </dgm:t>
    </dgm:pt>
    <dgm:pt modelId="{78ABA7FF-3FA7-48B6-90DE-CE9FF72AA368}" type="parTrans" cxnId="{0D3CF40A-BD1B-4FBC-AE4E-2480958D1815}">
      <dgm:prSet/>
      <dgm:spPr/>
      <dgm:t>
        <a:bodyPr/>
        <a:lstStyle/>
        <a:p>
          <a:endParaRPr lang="en-US"/>
        </a:p>
      </dgm:t>
    </dgm:pt>
    <dgm:pt modelId="{6E610C16-1CAC-49A1-A0C6-FAD8DA010C1D}" type="sibTrans" cxnId="{0D3CF40A-BD1B-4FBC-AE4E-2480958D1815}">
      <dgm:prSet/>
      <dgm:spPr/>
      <dgm:t>
        <a:bodyPr/>
        <a:lstStyle/>
        <a:p>
          <a:endParaRPr lang="en-US"/>
        </a:p>
      </dgm:t>
    </dgm:pt>
    <dgm:pt modelId="{873EB865-3443-4D23-BE42-C5E7E4EF0684}">
      <dgm:prSet/>
      <dgm:spPr>
        <a:solidFill>
          <a:schemeClr val="tx1"/>
        </a:solidFill>
      </dgm:spPr>
      <dgm:t>
        <a:bodyPr/>
        <a:lstStyle/>
        <a:p>
          <a:pPr algn="ctr"/>
          <a:r>
            <a:rPr lang="fa-IR" dirty="0">
              <a:solidFill>
                <a:schemeClr val="bg1"/>
              </a:solidFill>
              <a:cs typeface="B Mitra" pitchFamily="2" charset="-78"/>
            </a:rPr>
            <a:t>مبانی نظری</a:t>
          </a:r>
          <a:endParaRPr lang="en-US" dirty="0">
            <a:solidFill>
              <a:schemeClr val="bg1"/>
            </a:solidFill>
            <a:cs typeface="B Mitra" pitchFamily="2" charset="-78"/>
          </a:endParaRPr>
        </a:p>
      </dgm:t>
    </dgm:pt>
    <dgm:pt modelId="{267FF84A-DCB7-49C4-A7A5-76FCDCCBF258}" type="parTrans" cxnId="{2091E6BF-CC96-4808-B78F-ACD6D07BB516}">
      <dgm:prSet/>
      <dgm:spPr/>
      <dgm:t>
        <a:bodyPr/>
        <a:lstStyle/>
        <a:p>
          <a:endParaRPr lang="en-US"/>
        </a:p>
      </dgm:t>
    </dgm:pt>
    <dgm:pt modelId="{F7B0B10D-2CCA-4768-8EEE-F8F0314F2E76}" type="sibTrans" cxnId="{2091E6BF-CC96-4808-B78F-ACD6D07BB516}">
      <dgm:prSet/>
      <dgm:spPr/>
      <dgm:t>
        <a:bodyPr/>
        <a:lstStyle/>
        <a:p>
          <a:endParaRPr lang="en-US"/>
        </a:p>
      </dgm:t>
    </dgm:pt>
    <dgm:pt modelId="{51676A11-785F-42A4-8B8E-F97C5F4B2317}">
      <dgm:prSet/>
      <dgm:spPr>
        <a:solidFill>
          <a:srgbClr val="FF0000"/>
        </a:solidFill>
      </dgm:spPr>
      <dgm:t>
        <a:bodyPr/>
        <a:lstStyle/>
        <a:p>
          <a:pPr algn="ctr"/>
          <a:r>
            <a:rPr lang="fa-IR" dirty="0">
              <a:solidFill>
                <a:schemeClr val="bg1"/>
              </a:solidFill>
              <a:cs typeface="B Mitra" pitchFamily="2" charset="-78"/>
            </a:rPr>
            <a:t>نمونه موردی</a:t>
          </a:r>
          <a:endParaRPr lang="en-US" dirty="0">
            <a:solidFill>
              <a:schemeClr val="bg1"/>
            </a:solidFill>
            <a:cs typeface="B Mitra" pitchFamily="2" charset="-78"/>
          </a:endParaRPr>
        </a:p>
      </dgm:t>
    </dgm:pt>
    <dgm:pt modelId="{F569A185-E31C-44D7-88B2-0423160640CD}" type="parTrans" cxnId="{DFFC9C9B-E707-4241-9C8F-C6882273B454}">
      <dgm:prSet/>
      <dgm:spPr/>
      <dgm:t>
        <a:bodyPr/>
        <a:lstStyle/>
        <a:p>
          <a:endParaRPr lang="en-US"/>
        </a:p>
      </dgm:t>
    </dgm:pt>
    <dgm:pt modelId="{D7CEB599-4649-445F-ABC3-9D080A61B12E}" type="sibTrans" cxnId="{DFFC9C9B-E707-4241-9C8F-C6882273B454}">
      <dgm:prSet/>
      <dgm:spPr/>
      <dgm:t>
        <a:bodyPr/>
        <a:lstStyle/>
        <a:p>
          <a:endParaRPr lang="en-US"/>
        </a:p>
      </dgm:t>
    </dgm:pt>
    <dgm:pt modelId="{E8AE3635-28B5-4994-B2C0-F612F4A41A3F}">
      <dgm:prSet/>
      <dgm:spPr>
        <a:solidFill>
          <a:srgbClr val="FF0000"/>
        </a:solidFill>
      </dgm:spPr>
      <dgm:t>
        <a:bodyPr/>
        <a:lstStyle/>
        <a:p>
          <a:pPr algn="ctr"/>
          <a:r>
            <a:rPr lang="fa-IR" dirty="0">
              <a:solidFill>
                <a:schemeClr val="bg1"/>
              </a:solidFill>
              <a:cs typeface="B Mitra" pitchFamily="2" charset="-78"/>
            </a:rPr>
            <a:t>معرفی تکنیک</a:t>
          </a:r>
          <a:endParaRPr lang="en-US" dirty="0">
            <a:solidFill>
              <a:schemeClr val="bg1"/>
            </a:solidFill>
            <a:cs typeface="B Mitra" pitchFamily="2" charset="-78"/>
          </a:endParaRPr>
        </a:p>
      </dgm:t>
    </dgm:pt>
    <dgm:pt modelId="{C1624A10-A236-43B9-987C-C1458BDCAD73}" type="parTrans" cxnId="{E7BB27CE-37AF-4645-84F2-10385CCE7D1D}">
      <dgm:prSet/>
      <dgm:spPr/>
      <dgm:t>
        <a:bodyPr/>
        <a:lstStyle/>
        <a:p>
          <a:endParaRPr lang="en-US"/>
        </a:p>
      </dgm:t>
    </dgm:pt>
    <dgm:pt modelId="{C5789482-B981-4CE3-B965-39B616633AD7}" type="sibTrans" cxnId="{E7BB27CE-37AF-4645-84F2-10385CCE7D1D}">
      <dgm:prSet/>
      <dgm:spPr/>
      <dgm:t>
        <a:bodyPr/>
        <a:lstStyle/>
        <a:p>
          <a:endParaRPr lang="en-US"/>
        </a:p>
      </dgm:t>
    </dgm:pt>
    <dgm:pt modelId="{EBB55836-8D06-458B-AD81-0549B43175C9}">
      <dgm:prSet/>
      <dgm:spPr>
        <a:solidFill>
          <a:srgbClr val="FF0000"/>
        </a:solidFill>
      </dgm:spPr>
      <dgm:t>
        <a:bodyPr/>
        <a:lstStyle/>
        <a:p>
          <a:pPr algn="ctr"/>
          <a:r>
            <a:rPr lang="fa-IR" dirty="0">
              <a:solidFill>
                <a:schemeClr val="bg1"/>
              </a:solidFill>
              <a:cs typeface="B Mitra" pitchFamily="2" charset="-78"/>
            </a:rPr>
            <a:t>تاریخچه</a:t>
          </a:r>
          <a:endParaRPr lang="en-US" dirty="0">
            <a:solidFill>
              <a:schemeClr val="bg1"/>
            </a:solidFill>
            <a:cs typeface="B Mitra" pitchFamily="2" charset="-78"/>
          </a:endParaRPr>
        </a:p>
      </dgm:t>
    </dgm:pt>
    <dgm:pt modelId="{A7F4AEA2-F3D3-4924-AE56-A21AF8680007}" type="parTrans" cxnId="{A2981331-EA66-4CF1-80CC-2E2BAD265AE6}">
      <dgm:prSet/>
      <dgm:spPr/>
      <dgm:t>
        <a:bodyPr/>
        <a:lstStyle/>
        <a:p>
          <a:endParaRPr lang="en-US"/>
        </a:p>
      </dgm:t>
    </dgm:pt>
    <dgm:pt modelId="{8118B393-ED18-4AB6-8FD8-B53BB2752336}" type="sibTrans" cxnId="{A2981331-EA66-4CF1-80CC-2E2BAD265AE6}">
      <dgm:prSet/>
      <dgm:spPr/>
      <dgm:t>
        <a:bodyPr/>
        <a:lstStyle/>
        <a:p>
          <a:endParaRPr lang="en-US"/>
        </a:p>
      </dgm:t>
    </dgm:pt>
    <dgm:pt modelId="{B3E70D13-D4ED-4A7E-A437-1990FEE3443D}" type="pres">
      <dgm:prSet presAssocID="{EEE91F12-ACAC-4768-A263-7EC25EAD51C0}" presName="linear" presStyleCnt="0">
        <dgm:presLayoutVars>
          <dgm:animLvl val="lvl"/>
          <dgm:resizeHandles val="exact"/>
        </dgm:presLayoutVars>
      </dgm:prSet>
      <dgm:spPr/>
      <dgm:t>
        <a:bodyPr/>
        <a:lstStyle/>
        <a:p>
          <a:pPr rtl="1"/>
          <a:endParaRPr lang="fa-IR"/>
        </a:p>
      </dgm:t>
    </dgm:pt>
    <dgm:pt modelId="{B1ED7F76-690D-4574-A5AB-723564371D68}" type="pres">
      <dgm:prSet presAssocID="{9A05CF84-A1A6-4522-8AA6-D9863DFB8739}" presName="parentText" presStyleLbl="node1" presStyleIdx="0" presStyleCnt="6" custLinFactY="-66257" custLinFactNeighborX="-408" custLinFactNeighborY="-100000">
        <dgm:presLayoutVars>
          <dgm:chMax val="0"/>
          <dgm:bulletEnabled val="1"/>
        </dgm:presLayoutVars>
      </dgm:prSet>
      <dgm:spPr/>
      <dgm:t>
        <a:bodyPr/>
        <a:lstStyle/>
        <a:p>
          <a:pPr rtl="1"/>
          <a:endParaRPr lang="fa-IR"/>
        </a:p>
      </dgm:t>
    </dgm:pt>
    <dgm:pt modelId="{BD937570-04D5-490F-8705-53786E26D2A1}" type="pres">
      <dgm:prSet presAssocID="{E5A41F96-8135-43E5-9B25-0CBCCF7D1581}" presName="spacer" presStyleCnt="0"/>
      <dgm:spPr/>
    </dgm:pt>
    <dgm:pt modelId="{A590DD09-0F61-4302-B713-F14D65A42789}" type="pres">
      <dgm:prSet presAssocID="{873EB865-3443-4D23-BE42-C5E7E4EF0684}" presName="parentText" presStyleLbl="node1" presStyleIdx="1" presStyleCnt="6" custLinFactY="-19681" custLinFactNeighborX="0" custLinFactNeighborY="-100000">
        <dgm:presLayoutVars>
          <dgm:chMax val="0"/>
          <dgm:bulletEnabled val="1"/>
        </dgm:presLayoutVars>
      </dgm:prSet>
      <dgm:spPr/>
      <dgm:t>
        <a:bodyPr/>
        <a:lstStyle/>
        <a:p>
          <a:pPr rtl="1"/>
          <a:endParaRPr lang="fa-IR"/>
        </a:p>
      </dgm:t>
    </dgm:pt>
    <dgm:pt modelId="{23D7CFCB-6D09-4C26-A6CB-A5BD4D195926}" type="pres">
      <dgm:prSet presAssocID="{F7B0B10D-2CCA-4768-8EEE-F8F0314F2E76}" presName="spacer" presStyleCnt="0"/>
      <dgm:spPr/>
    </dgm:pt>
    <dgm:pt modelId="{E6BF0759-3358-4D28-BF5F-AB9370B70554}" type="pres">
      <dgm:prSet presAssocID="{EBB55836-8D06-458B-AD81-0549B43175C9}" presName="parentText" presStyleLbl="node1" presStyleIdx="2" presStyleCnt="6" custLinFactY="16905" custLinFactNeighborX="0" custLinFactNeighborY="100000">
        <dgm:presLayoutVars>
          <dgm:chMax val="0"/>
          <dgm:bulletEnabled val="1"/>
        </dgm:presLayoutVars>
      </dgm:prSet>
      <dgm:spPr/>
      <dgm:t>
        <a:bodyPr/>
        <a:lstStyle/>
        <a:p>
          <a:pPr rtl="1"/>
          <a:endParaRPr lang="fa-IR"/>
        </a:p>
      </dgm:t>
    </dgm:pt>
    <dgm:pt modelId="{318B743E-0E8D-4D19-8588-7549A1215F61}" type="pres">
      <dgm:prSet presAssocID="{8118B393-ED18-4AB6-8FD8-B53BB2752336}" presName="spacer" presStyleCnt="0"/>
      <dgm:spPr/>
    </dgm:pt>
    <dgm:pt modelId="{9CCC0248-ECF7-42C9-965E-2B831C061C54}" type="pres">
      <dgm:prSet presAssocID="{E8AE3635-28B5-4994-B2C0-F612F4A41A3F}" presName="parentText" presStyleLbl="node1" presStyleIdx="3" presStyleCnt="6" custLinFactY="63481" custLinFactNeighborX="0" custLinFactNeighborY="100000">
        <dgm:presLayoutVars>
          <dgm:chMax val="0"/>
          <dgm:bulletEnabled val="1"/>
        </dgm:presLayoutVars>
      </dgm:prSet>
      <dgm:spPr/>
      <dgm:t>
        <a:bodyPr/>
        <a:lstStyle/>
        <a:p>
          <a:pPr rtl="1"/>
          <a:endParaRPr lang="fa-IR"/>
        </a:p>
      </dgm:t>
    </dgm:pt>
    <dgm:pt modelId="{CA28FC15-EA96-49DF-8066-BCCCA4441174}" type="pres">
      <dgm:prSet presAssocID="{C5789482-B981-4CE3-B965-39B616633AD7}" presName="spacer" presStyleCnt="0"/>
      <dgm:spPr/>
    </dgm:pt>
    <dgm:pt modelId="{14C28BC0-E622-4A5D-B800-FCF92F13B7FE}" type="pres">
      <dgm:prSet presAssocID="{51676A11-785F-42A4-8B8E-F97C5F4B2317}" presName="parentText" presStyleLbl="node1" presStyleIdx="4" presStyleCnt="6" custLinFactY="100000" custLinFactNeighborX="-408" custLinFactNeighborY="194806">
        <dgm:presLayoutVars>
          <dgm:chMax val="0"/>
          <dgm:bulletEnabled val="1"/>
        </dgm:presLayoutVars>
      </dgm:prSet>
      <dgm:spPr/>
      <dgm:t>
        <a:bodyPr/>
        <a:lstStyle/>
        <a:p>
          <a:pPr rtl="1"/>
          <a:endParaRPr lang="fa-IR"/>
        </a:p>
      </dgm:t>
    </dgm:pt>
    <dgm:pt modelId="{EDDBD7A0-DD4F-43AF-A3A6-E05B0331DA42}" type="pres">
      <dgm:prSet presAssocID="{D7CEB599-4649-445F-ABC3-9D080A61B12E}" presName="spacer" presStyleCnt="0"/>
      <dgm:spPr/>
    </dgm:pt>
    <dgm:pt modelId="{3C71E5D1-86C9-4327-A43A-F200E5BB2AD7}" type="pres">
      <dgm:prSet presAssocID="{39300779-C628-4131-88B2-6F45C9CD0D8C}" presName="parentText" presStyleLbl="node1" presStyleIdx="5" presStyleCnt="6" custLinFactY="134798" custLinFactNeighborX="-408" custLinFactNeighborY="200000">
        <dgm:presLayoutVars>
          <dgm:chMax val="0"/>
          <dgm:bulletEnabled val="1"/>
        </dgm:presLayoutVars>
      </dgm:prSet>
      <dgm:spPr/>
      <dgm:t>
        <a:bodyPr/>
        <a:lstStyle/>
        <a:p>
          <a:pPr rtl="1"/>
          <a:endParaRPr lang="fa-IR"/>
        </a:p>
      </dgm:t>
    </dgm:pt>
  </dgm:ptLst>
  <dgm:cxnLst>
    <dgm:cxn modelId="{4DD782BC-ABF3-4580-BB3F-3A68863E913A}" type="presOf" srcId="{E8AE3635-28B5-4994-B2C0-F612F4A41A3F}" destId="{9CCC0248-ECF7-42C9-965E-2B831C061C54}" srcOrd="0" destOrd="0" presId="urn:microsoft.com/office/officeart/2005/8/layout/vList2"/>
    <dgm:cxn modelId="{0D3CF40A-BD1B-4FBC-AE4E-2480958D1815}" srcId="{EEE91F12-ACAC-4768-A263-7EC25EAD51C0}" destId="{39300779-C628-4131-88B2-6F45C9CD0D8C}" srcOrd="5" destOrd="0" parTransId="{78ABA7FF-3FA7-48B6-90DE-CE9FF72AA368}" sibTransId="{6E610C16-1CAC-49A1-A0C6-FAD8DA010C1D}"/>
    <dgm:cxn modelId="{8F8C9470-7367-4BDE-8F12-E8C44CF9CBA0}" type="presOf" srcId="{EEE91F12-ACAC-4768-A263-7EC25EAD51C0}" destId="{B3E70D13-D4ED-4A7E-A437-1990FEE3443D}" srcOrd="0" destOrd="0" presId="urn:microsoft.com/office/officeart/2005/8/layout/vList2"/>
    <dgm:cxn modelId="{037E8D6E-B8B2-4FD0-8FC9-8B16B4370AB4}" type="presOf" srcId="{9A05CF84-A1A6-4522-8AA6-D9863DFB8739}" destId="{B1ED7F76-690D-4574-A5AB-723564371D68}" srcOrd="0" destOrd="0" presId="urn:microsoft.com/office/officeart/2005/8/layout/vList2"/>
    <dgm:cxn modelId="{F72F5DB0-E635-4D15-BEAB-334E12D211BA}" srcId="{EEE91F12-ACAC-4768-A263-7EC25EAD51C0}" destId="{9A05CF84-A1A6-4522-8AA6-D9863DFB8739}" srcOrd="0" destOrd="0" parTransId="{9127F5CD-45DB-474A-9E94-250A2E8D2D8B}" sibTransId="{E5A41F96-8135-43E5-9B25-0CBCCF7D1581}"/>
    <dgm:cxn modelId="{D7A1B2C4-FF3D-4910-B66D-30B0CA32AE4F}" type="presOf" srcId="{873EB865-3443-4D23-BE42-C5E7E4EF0684}" destId="{A590DD09-0F61-4302-B713-F14D65A42789}" srcOrd="0" destOrd="0" presId="urn:microsoft.com/office/officeart/2005/8/layout/vList2"/>
    <dgm:cxn modelId="{A2981331-EA66-4CF1-80CC-2E2BAD265AE6}" srcId="{EEE91F12-ACAC-4768-A263-7EC25EAD51C0}" destId="{EBB55836-8D06-458B-AD81-0549B43175C9}" srcOrd="2" destOrd="0" parTransId="{A7F4AEA2-F3D3-4924-AE56-A21AF8680007}" sibTransId="{8118B393-ED18-4AB6-8FD8-B53BB2752336}"/>
    <dgm:cxn modelId="{2091E6BF-CC96-4808-B78F-ACD6D07BB516}" srcId="{EEE91F12-ACAC-4768-A263-7EC25EAD51C0}" destId="{873EB865-3443-4D23-BE42-C5E7E4EF0684}" srcOrd="1" destOrd="0" parTransId="{267FF84A-DCB7-49C4-A7A5-76FCDCCBF258}" sibTransId="{F7B0B10D-2CCA-4768-8EEE-F8F0314F2E76}"/>
    <dgm:cxn modelId="{DFFC9C9B-E707-4241-9C8F-C6882273B454}" srcId="{EEE91F12-ACAC-4768-A263-7EC25EAD51C0}" destId="{51676A11-785F-42A4-8B8E-F97C5F4B2317}" srcOrd="4" destOrd="0" parTransId="{F569A185-E31C-44D7-88B2-0423160640CD}" sibTransId="{D7CEB599-4649-445F-ABC3-9D080A61B12E}"/>
    <dgm:cxn modelId="{6F4768B7-FE70-4978-A1F4-2F10CCE95F93}" type="presOf" srcId="{39300779-C628-4131-88B2-6F45C9CD0D8C}" destId="{3C71E5D1-86C9-4327-A43A-F200E5BB2AD7}" srcOrd="0" destOrd="0" presId="urn:microsoft.com/office/officeart/2005/8/layout/vList2"/>
    <dgm:cxn modelId="{48B9A4B5-6BA2-4DC4-BD56-57089971B2DA}" type="presOf" srcId="{51676A11-785F-42A4-8B8E-F97C5F4B2317}" destId="{14C28BC0-E622-4A5D-B800-FCF92F13B7FE}" srcOrd="0" destOrd="0" presId="urn:microsoft.com/office/officeart/2005/8/layout/vList2"/>
    <dgm:cxn modelId="{E7BB27CE-37AF-4645-84F2-10385CCE7D1D}" srcId="{EEE91F12-ACAC-4768-A263-7EC25EAD51C0}" destId="{E8AE3635-28B5-4994-B2C0-F612F4A41A3F}" srcOrd="3" destOrd="0" parTransId="{C1624A10-A236-43B9-987C-C1458BDCAD73}" sibTransId="{C5789482-B981-4CE3-B965-39B616633AD7}"/>
    <dgm:cxn modelId="{D3C8D663-59D6-4225-8FDF-14F0520473BE}" type="presOf" srcId="{EBB55836-8D06-458B-AD81-0549B43175C9}" destId="{E6BF0759-3358-4D28-BF5F-AB9370B70554}" srcOrd="0" destOrd="0" presId="urn:microsoft.com/office/officeart/2005/8/layout/vList2"/>
    <dgm:cxn modelId="{41D4B22B-6A34-48A5-B825-A5BD1A356A17}" type="presParOf" srcId="{B3E70D13-D4ED-4A7E-A437-1990FEE3443D}" destId="{B1ED7F76-690D-4574-A5AB-723564371D68}" srcOrd="0" destOrd="0" presId="urn:microsoft.com/office/officeart/2005/8/layout/vList2"/>
    <dgm:cxn modelId="{34E96979-3A11-476D-A264-D8D11D7C272D}" type="presParOf" srcId="{B3E70D13-D4ED-4A7E-A437-1990FEE3443D}" destId="{BD937570-04D5-490F-8705-53786E26D2A1}" srcOrd="1" destOrd="0" presId="urn:microsoft.com/office/officeart/2005/8/layout/vList2"/>
    <dgm:cxn modelId="{8BF0BA5C-E8AB-4C8B-BDF8-4BFF3841F46C}" type="presParOf" srcId="{B3E70D13-D4ED-4A7E-A437-1990FEE3443D}" destId="{A590DD09-0F61-4302-B713-F14D65A42789}" srcOrd="2" destOrd="0" presId="urn:microsoft.com/office/officeart/2005/8/layout/vList2"/>
    <dgm:cxn modelId="{826B9EDE-69F4-480D-8E28-38D546A51D30}" type="presParOf" srcId="{B3E70D13-D4ED-4A7E-A437-1990FEE3443D}" destId="{23D7CFCB-6D09-4C26-A6CB-A5BD4D195926}" srcOrd="3" destOrd="0" presId="urn:microsoft.com/office/officeart/2005/8/layout/vList2"/>
    <dgm:cxn modelId="{FCA791C7-F9AE-41FD-AE26-8CBA9B526417}" type="presParOf" srcId="{B3E70D13-D4ED-4A7E-A437-1990FEE3443D}" destId="{E6BF0759-3358-4D28-BF5F-AB9370B70554}" srcOrd="4" destOrd="0" presId="urn:microsoft.com/office/officeart/2005/8/layout/vList2"/>
    <dgm:cxn modelId="{3BBE8D71-E674-4E0D-BA13-2D97F957699F}" type="presParOf" srcId="{B3E70D13-D4ED-4A7E-A437-1990FEE3443D}" destId="{318B743E-0E8D-4D19-8588-7549A1215F61}" srcOrd="5" destOrd="0" presId="urn:microsoft.com/office/officeart/2005/8/layout/vList2"/>
    <dgm:cxn modelId="{82E16B9B-6838-4271-92FB-8FDD608C55AD}" type="presParOf" srcId="{B3E70D13-D4ED-4A7E-A437-1990FEE3443D}" destId="{9CCC0248-ECF7-42C9-965E-2B831C061C54}" srcOrd="6" destOrd="0" presId="urn:microsoft.com/office/officeart/2005/8/layout/vList2"/>
    <dgm:cxn modelId="{41CBEA1F-4959-473A-8F06-3640E740072E}" type="presParOf" srcId="{B3E70D13-D4ED-4A7E-A437-1990FEE3443D}" destId="{CA28FC15-EA96-49DF-8066-BCCCA4441174}" srcOrd="7" destOrd="0" presId="urn:microsoft.com/office/officeart/2005/8/layout/vList2"/>
    <dgm:cxn modelId="{DC559F32-8BA5-407D-8428-91F1E69F94C3}" type="presParOf" srcId="{B3E70D13-D4ED-4A7E-A437-1990FEE3443D}" destId="{14C28BC0-E622-4A5D-B800-FCF92F13B7FE}" srcOrd="8" destOrd="0" presId="urn:microsoft.com/office/officeart/2005/8/layout/vList2"/>
    <dgm:cxn modelId="{DBAB03D7-B807-42C6-852D-9AA2EA10EBFB}" type="presParOf" srcId="{B3E70D13-D4ED-4A7E-A437-1990FEE3443D}" destId="{EDDBD7A0-DD4F-43AF-A3A6-E05B0331DA42}" srcOrd="9" destOrd="0" presId="urn:microsoft.com/office/officeart/2005/8/layout/vList2"/>
    <dgm:cxn modelId="{BD355A73-96B3-4884-B9DF-D7EB1DF05DD4}" type="presParOf" srcId="{B3E70D13-D4ED-4A7E-A437-1990FEE3443D}" destId="{3C71E5D1-86C9-4327-A43A-F200E5BB2AD7}" srcOrd="10"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5.xml><?xml version="1.0" encoding="utf-8"?>
<dgm:dataModel xmlns:dgm="http://schemas.openxmlformats.org/drawingml/2006/diagram" xmlns:a="http://schemas.openxmlformats.org/drawingml/2006/main">
  <dgm:ptLst>
    <dgm:pt modelId="{EEE91F12-ACAC-4768-A263-7EC25EAD51C0}"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9A05CF84-A1A6-4522-8AA6-D9863DFB8739}">
      <dgm:prSet phldrT="[Text]"/>
      <dgm:spPr>
        <a:solidFill>
          <a:srgbClr val="FF0000"/>
        </a:solidFill>
      </dgm:spPr>
      <dgm:t>
        <a:bodyPr/>
        <a:lstStyle/>
        <a:p>
          <a:pPr algn="ctr"/>
          <a:r>
            <a:rPr lang="fa-IR" dirty="0">
              <a:solidFill>
                <a:schemeClr val="bg1"/>
              </a:solidFill>
              <a:cs typeface="B Mitra" pitchFamily="2" charset="-78"/>
            </a:rPr>
            <a:t>مقدمه</a:t>
          </a:r>
          <a:endParaRPr lang="en-US" dirty="0">
            <a:solidFill>
              <a:schemeClr val="bg1"/>
            </a:solidFill>
            <a:cs typeface="B Mitra" pitchFamily="2" charset="-78"/>
          </a:endParaRPr>
        </a:p>
      </dgm:t>
    </dgm:pt>
    <dgm:pt modelId="{9127F5CD-45DB-474A-9E94-250A2E8D2D8B}" type="parTrans" cxnId="{F72F5DB0-E635-4D15-BEAB-334E12D211BA}">
      <dgm:prSet/>
      <dgm:spPr/>
      <dgm:t>
        <a:bodyPr/>
        <a:lstStyle/>
        <a:p>
          <a:endParaRPr lang="en-US"/>
        </a:p>
      </dgm:t>
    </dgm:pt>
    <dgm:pt modelId="{E5A41F96-8135-43E5-9B25-0CBCCF7D1581}" type="sibTrans" cxnId="{F72F5DB0-E635-4D15-BEAB-334E12D211BA}">
      <dgm:prSet/>
      <dgm:spPr/>
      <dgm:t>
        <a:bodyPr/>
        <a:lstStyle/>
        <a:p>
          <a:endParaRPr lang="en-US"/>
        </a:p>
      </dgm:t>
    </dgm:pt>
    <dgm:pt modelId="{39300779-C628-4131-88B2-6F45C9CD0D8C}">
      <dgm:prSet phldrT="[Text]"/>
      <dgm:spPr>
        <a:solidFill>
          <a:srgbClr val="FF0000"/>
        </a:solidFill>
      </dgm:spPr>
      <dgm:t>
        <a:bodyPr/>
        <a:lstStyle/>
        <a:p>
          <a:pPr algn="ctr"/>
          <a:r>
            <a:rPr lang="fa-IR" dirty="0">
              <a:solidFill>
                <a:schemeClr val="bg1"/>
              </a:solidFill>
              <a:cs typeface="B Mitra" pitchFamily="2" charset="-78"/>
            </a:rPr>
            <a:t>نتیجه گیری</a:t>
          </a:r>
          <a:endParaRPr lang="en-US" dirty="0">
            <a:solidFill>
              <a:schemeClr val="bg1"/>
            </a:solidFill>
            <a:cs typeface="B Mitra" pitchFamily="2" charset="-78"/>
          </a:endParaRPr>
        </a:p>
      </dgm:t>
    </dgm:pt>
    <dgm:pt modelId="{78ABA7FF-3FA7-48B6-90DE-CE9FF72AA368}" type="parTrans" cxnId="{0D3CF40A-BD1B-4FBC-AE4E-2480958D1815}">
      <dgm:prSet/>
      <dgm:spPr/>
      <dgm:t>
        <a:bodyPr/>
        <a:lstStyle/>
        <a:p>
          <a:endParaRPr lang="en-US"/>
        </a:p>
      </dgm:t>
    </dgm:pt>
    <dgm:pt modelId="{6E610C16-1CAC-49A1-A0C6-FAD8DA010C1D}" type="sibTrans" cxnId="{0D3CF40A-BD1B-4FBC-AE4E-2480958D1815}">
      <dgm:prSet/>
      <dgm:spPr/>
      <dgm:t>
        <a:bodyPr/>
        <a:lstStyle/>
        <a:p>
          <a:endParaRPr lang="en-US"/>
        </a:p>
      </dgm:t>
    </dgm:pt>
    <dgm:pt modelId="{873EB865-3443-4D23-BE42-C5E7E4EF0684}">
      <dgm:prSet/>
      <dgm:spPr>
        <a:solidFill>
          <a:schemeClr val="tx1"/>
        </a:solidFill>
      </dgm:spPr>
      <dgm:t>
        <a:bodyPr/>
        <a:lstStyle/>
        <a:p>
          <a:pPr algn="ctr"/>
          <a:r>
            <a:rPr lang="fa-IR" dirty="0">
              <a:solidFill>
                <a:schemeClr val="bg1"/>
              </a:solidFill>
              <a:cs typeface="B Mitra" pitchFamily="2" charset="-78"/>
            </a:rPr>
            <a:t>مبانی نظری</a:t>
          </a:r>
          <a:endParaRPr lang="en-US" dirty="0">
            <a:solidFill>
              <a:schemeClr val="bg1"/>
            </a:solidFill>
            <a:cs typeface="B Mitra" pitchFamily="2" charset="-78"/>
          </a:endParaRPr>
        </a:p>
      </dgm:t>
    </dgm:pt>
    <dgm:pt modelId="{267FF84A-DCB7-49C4-A7A5-76FCDCCBF258}" type="parTrans" cxnId="{2091E6BF-CC96-4808-B78F-ACD6D07BB516}">
      <dgm:prSet/>
      <dgm:spPr/>
      <dgm:t>
        <a:bodyPr/>
        <a:lstStyle/>
        <a:p>
          <a:endParaRPr lang="en-US"/>
        </a:p>
      </dgm:t>
    </dgm:pt>
    <dgm:pt modelId="{F7B0B10D-2CCA-4768-8EEE-F8F0314F2E76}" type="sibTrans" cxnId="{2091E6BF-CC96-4808-B78F-ACD6D07BB516}">
      <dgm:prSet/>
      <dgm:spPr/>
      <dgm:t>
        <a:bodyPr/>
        <a:lstStyle/>
        <a:p>
          <a:endParaRPr lang="en-US"/>
        </a:p>
      </dgm:t>
    </dgm:pt>
    <dgm:pt modelId="{51676A11-785F-42A4-8B8E-F97C5F4B2317}">
      <dgm:prSet/>
      <dgm:spPr>
        <a:solidFill>
          <a:srgbClr val="FF0000"/>
        </a:solidFill>
      </dgm:spPr>
      <dgm:t>
        <a:bodyPr/>
        <a:lstStyle/>
        <a:p>
          <a:pPr algn="ctr"/>
          <a:r>
            <a:rPr lang="fa-IR" dirty="0">
              <a:solidFill>
                <a:schemeClr val="bg1"/>
              </a:solidFill>
              <a:cs typeface="B Mitra" pitchFamily="2" charset="-78"/>
            </a:rPr>
            <a:t>نمونه موردی</a:t>
          </a:r>
          <a:endParaRPr lang="en-US" dirty="0">
            <a:solidFill>
              <a:schemeClr val="bg1"/>
            </a:solidFill>
            <a:cs typeface="B Mitra" pitchFamily="2" charset="-78"/>
          </a:endParaRPr>
        </a:p>
      </dgm:t>
    </dgm:pt>
    <dgm:pt modelId="{F569A185-E31C-44D7-88B2-0423160640CD}" type="parTrans" cxnId="{DFFC9C9B-E707-4241-9C8F-C6882273B454}">
      <dgm:prSet/>
      <dgm:spPr/>
      <dgm:t>
        <a:bodyPr/>
        <a:lstStyle/>
        <a:p>
          <a:endParaRPr lang="en-US"/>
        </a:p>
      </dgm:t>
    </dgm:pt>
    <dgm:pt modelId="{D7CEB599-4649-445F-ABC3-9D080A61B12E}" type="sibTrans" cxnId="{DFFC9C9B-E707-4241-9C8F-C6882273B454}">
      <dgm:prSet/>
      <dgm:spPr/>
      <dgm:t>
        <a:bodyPr/>
        <a:lstStyle/>
        <a:p>
          <a:endParaRPr lang="en-US"/>
        </a:p>
      </dgm:t>
    </dgm:pt>
    <dgm:pt modelId="{E8AE3635-28B5-4994-B2C0-F612F4A41A3F}">
      <dgm:prSet/>
      <dgm:spPr>
        <a:solidFill>
          <a:srgbClr val="FF0000"/>
        </a:solidFill>
      </dgm:spPr>
      <dgm:t>
        <a:bodyPr/>
        <a:lstStyle/>
        <a:p>
          <a:pPr algn="ctr"/>
          <a:r>
            <a:rPr lang="fa-IR" dirty="0">
              <a:solidFill>
                <a:schemeClr val="bg1"/>
              </a:solidFill>
              <a:cs typeface="B Mitra" pitchFamily="2" charset="-78"/>
            </a:rPr>
            <a:t>معرفی تکنیک</a:t>
          </a:r>
          <a:endParaRPr lang="en-US" dirty="0">
            <a:solidFill>
              <a:schemeClr val="bg1"/>
            </a:solidFill>
            <a:cs typeface="B Mitra" pitchFamily="2" charset="-78"/>
          </a:endParaRPr>
        </a:p>
      </dgm:t>
    </dgm:pt>
    <dgm:pt modelId="{C1624A10-A236-43B9-987C-C1458BDCAD73}" type="parTrans" cxnId="{E7BB27CE-37AF-4645-84F2-10385CCE7D1D}">
      <dgm:prSet/>
      <dgm:spPr/>
      <dgm:t>
        <a:bodyPr/>
        <a:lstStyle/>
        <a:p>
          <a:endParaRPr lang="en-US"/>
        </a:p>
      </dgm:t>
    </dgm:pt>
    <dgm:pt modelId="{C5789482-B981-4CE3-B965-39B616633AD7}" type="sibTrans" cxnId="{E7BB27CE-37AF-4645-84F2-10385CCE7D1D}">
      <dgm:prSet/>
      <dgm:spPr/>
      <dgm:t>
        <a:bodyPr/>
        <a:lstStyle/>
        <a:p>
          <a:endParaRPr lang="en-US"/>
        </a:p>
      </dgm:t>
    </dgm:pt>
    <dgm:pt modelId="{EBB55836-8D06-458B-AD81-0549B43175C9}">
      <dgm:prSet/>
      <dgm:spPr>
        <a:solidFill>
          <a:srgbClr val="FF0000"/>
        </a:solidFill>
      </dgm:spPr>
      <dgm:t>
        <a:bodyPr/>
        <a:lstStyle/>
        <a:p>
          <a:pPr algn="ctr"/>
          <a:r>
            <a:rPr lang="fa-IR" dirty="0">
              <a:solidFill>
                <a:schemeClr val="bg1"/>
              </a:solidFill>
              <a:cs typeface="B Mitra" pitchFamily="2" charset="-78"/>
            </a:rPr>
            <a:t>تاریخچه</a:t>
          </a:r>
          <a:endParaRPr lang="en-US" dirty="0">
            <a:solidFill>
              <a:schemeClr val="bg1"/>
            </a:solidFill>
            <a:cs typeface="B Mitra" pitchFamily="2" charset="-78"/>
          </a:endParaRPr>
        </a:p>
      </dgm:t>
    </dgm:pt>
    <dgm:pt modelId="{A7F4AEA2-F3D3-4924-AE56-A21AF8680007}" type="parTrans" cxnId="{A2981331-EA66-4CF1-80CC-2E2BAD265AE6}">
      <dgm:prSet/>
      <dgm:spPr/>
      <dgm:t>
        <a:bodyPr/>
        <a:lstStyle/>
        <a:p>
          <a:endParaRPr lang="en-US"/>
        </a:p>
      </dgm:t>
    </dgm:pt>
    <dgm:pt modelId="{8118B393-ED18-4AB6-8FD8-B53BB2752336}" type="sibTrans" cxnId="{A2981331-EA66-4CF1-80CC-2E2BAD265AE6}">
      <dgm:prSet/>
      <dgm:spPr/>
      <dgm:t>
        <a:bodyPr/>
        <a:lstStyle/>
        <a:p>
          <a:endParaRPr lang="en-US"/>
        </a:p>
      </dgm:t>
    </dgm:pt>
    <dgm:pt modelId="{B3E70D13-D4ED-4A7E-A437-1990FEE3443D}" type="pres">
      <dgm:prSet presAssocID="{EEE91F12-ACAC-4768-A263-7EC25EAD51C0}" presName="linear" presStyleCnt="0">
        <dgm:presLayoutVars>
          <dgm:animLvl val="lvl"/>
          <dgm:resizeHandles val="exact"/>
        </dgm:presLayoutVars>
      </dgm:prSet>
      <dgm:spPr/>
      <dgm:t>
        <a:bodyPr/>
        <a:lstStyle/>
        <a:p>
          <a:pPr rtl="1"/>
          <a:endParaRPr lang="fa-IR"/>
        </a:p>
      </dgm:t>
    </dgm:pt>
    <dgm:pt modelId="{B1ED7F76-690D-4574-A5AB-723564371D68}" type="pres">
      <dgm:prSet presAssocID="{9A05CF84-A1A6-4522-8AA6-D9863DFB8739}" presName="parentText" presStyleLbl="node1" presStyleIdx="0" presStyleCnt="6" custLinFactY="-66257" custLinFactNeighborX="-408" custLinFactNeighborY="-100000">
        <dgm:presLayoutVars>
          <dgm:chMax val="0"/>
          <dgm:bulletEnabled val="1"/>
        </dgm:presLayoutVars>
      </dgm:prSet>
      <dgm:spPr/>
      <dgm:t>
        <a:bodyPr/>
        <a:lstStyle/>
        <a:p>
          <a:pPr rtl="1"/>
          <a:endParaRPr lang="fa-IR"/>
        </a:p>
      </dgm:t>
    </dgm:pt>
    <dgm:pt modelId="{BD937570-04D5-490F-8705-53786E26D2A1}" type="pres">
      <dgm:prSet presAssocID="{E5A41F96-8135-43E5-9B25-0CBCCF7D1581}" presName="spacer" presStyleCnt="0"/>
      <dgm:spPr/>
    </dgm:pt>
    <dgm:pt modelId="{A590DD09-0F61-4302-B713-F14D65A42789}" type="pres">
      <dgm:prSet presAssocID="{873EB865-3443-4D23-BE42-C5E7E4EF0684}" presName="parentText" presStyleLbl="node1" presStyleIdx="1" presStyleCnt="6" custLinFactY="-19681" custLinFactNeighborX="0" custLinFactNeighborY="-100000">
        <dgm:presLayoutVars>
          <dgm:chMax val="0"/>
          <dgm:bulletEnabled val="1"/>
        </dgm:presLayoutVars>
      </dgm:prSet>
      <dgm:spPr/>
      <dgm:t>
        <a:bodyPr/>
        <a:lstStyle/>
        <a:p>
          <a:pPr rtl="1"/>
          <a:endParaRPr lang="fa-IR"/>
        </a:p>
      </dgm:t>
    </dgm:pt>
    <dgm:pt modelId="{23D7CFCB-6D09-4C26-A6CB-A5BD4D195926}" type="pres">
      <dgm:prSet presAssocID="{F7B0B10D-2CCA-4768-8EEE-F8F0314F2E76}" presName="spacer" presStyleCnt="0"/>
      <dgm:spPr/>
    </dgm:pt>
    <dgm:pt modelId="{E6BF0759-3358-4D28-BF5F-AB9370B70554}" type="pres">
      <dgm:prSet presAssocID="{EBB55836-8D06-458B-AD81-0549B43175C9}" presName="parentText" presStyleLbl="node1" presStyleIdx="2" presStyleCnt="6" custLinFactY="16905" custLinFactNeighborX="0" custLinFactNeighborY="100000">
        <dgm:presLayoutVars>
          <dgm:chMax val="0"/>
          <dgm:bulletEnabled val="1"/>
        </dgm:presLayoutVars>
      </dgm:prSet>
      <dgm:spPr/>
      <dgm:t>
        <a:bodyPr/>
        <a:lstStyle/>
        <a:p>
          <a:pPr rtl="1"/>
          <a:endParaRPr lang="fa-IR"/>
        </a:p>
      </dgm:t>
    </dgm:pt>
    <dgm:pt modelId="{318B743E-0E8D-4D19-8588-7549A1215F61}" type="pres">
      <dgm:prSet presAssocID="{8118B393-ED18-4AB6-8FD8-B53BB2752336}" presName="spacer" presStyleCnt="0"/>
      <dgm:spPr/>
    </dgm:pt>
    <dgm:pt modelId="{9CCC0248-ECF7-42C9-965E-2B831C061C54}" type="pres">
      <dgm:prSet presAssocID="{E8AE3635-28B5-4994-B2C0-F612F4A41A3F}" presName="parentText" presStyleLbl="node1" presStyleIdx="3" presStyleCnt="6" custLinFactY="63481" custLinFactNeighborX="0" custLinFactNeighborY="100000">
        <dgm:presLayoutVars>
          <dgm:chMax val="0"/>
          <dgm:bulletEnabled val="1"/>
        </dgm:presLayoutVars>
      </dgm:prSet>
      <dgm:spPr/>
      <dgm:t>
        <a:bodyPr/>
        <a:lstStyle/>
        <a:p>
          <a:pPr rtl="1"/>
          <a:endParaRPr lang="fa-IR"/>
        </a:p>
      </dgm:t>
    </dgm:pt>
    <dgm:pt modelId="{CA28FC15-EA96-49DF-8066-BCCCA4441174}" type="pres">
      <dgm:prSet presAssocID="{C5789482-B981-4CE3-B965-39B616633AD7}" presName="spacer" presStyleCnt="0"/>
      <dgm:spPr/>
    </dgm:pt>
    <dgm:pt modelId="{14C28BC0-E622-4A5D-B800-FCF92F13B7FE}" type="pres">
      <dgm:prSet presAssocID="{51676A11-785F-42A4-8B8E-F97C5F4B2317}" presName="parentText" presStyleLbl="node1" presStyleIdx="4" presStyleCnt="6" custLinFactY="100000" custLinFactNeighborX="-408" custLinFactNeighborY="194806">
        <dgm:presLayoutVars>
          <dgm:chMax val="0"/>
          <dgm:bulletEnabled val="1"/>
        </dgm:presLayoutVars>
      </dgm:prSet>
      <dgm:spPr/>
      <dgm:t>
        <a:bodyPr/>
        <a:lstStyle/>
        <a:p>
          <a:pPr rtl="1"/>
          <a:endParaRPr lang="fa-IR"/>
        </a:p>
      </dgm:t>
    </dgm:pt>
    <dgm:pt modelId="{EDDBD7A0-DD4F-43AF-A3A6-E05B0331DA42}" type="pres">
      <dgm:prSet presAssocID="{D7CEB599-4649-445F-ABC3-9D080A61B12E}" presName="spacer" presStyleCnt="0"/>
      <dgm:spPr/>
    </dgm:pt>
    <dgm:pt modelId="{3C71E5D1-86C9-4327-A43A-F200E5BB2AD7}" type="pres">
      <dgm:prSet presAssocID="{39300779-C628-4131-88B2-6F45C9CD0D8C}" presName="parentText" presStyleLbl="node1" presStyleIdx="5" presStyleCnt="6" custLinFactY="134798" custLinFactNeighborX="-408" custLinFactNeighborY="200000">
        <dgm:presLayoutVars>
          <dgm:chMax val="0"/>
          <dgm:bulletEnabled val="1"/>
        </dgm:presLayoutVars>
      </dgm:prSet>
      <dgm:spPr/>
      <dgm:t>
        <a:bodyPr/>
        <a:lstStyle/>
        <a:p>
          <a:pPr rtl="1"/>
          <a:endParaRPr lang="fa-IR"/>
        </a:p>
      </dgm:t>
    </dgm:pt>
  </dgm:ptLst>
  <dgm:cxnLst>
    <dgm:cxn modelId="{0D3CF40A-BD1B-4FBC-AE4E-2480958D1815}" srcId="{EEE91F12-ACAC-4768-A263-7EC25EAD51C0}" destId="{39300779-C628-4131-88B2-6F45C9CD0D8C}" srcOrd="5" destOrd="0" parTransId="{78ABA7FF-3FA7-48B6-90DE-CE9FF72AA368}" sibTransId="{6E610C16-1CAC-49A1-A0C6-FAD8DA010C1D}"/>
    <dgm:cxn modelId="{F72F5DB0-E635-4D15-BEAB-334E12D211BA}" srcId="{EEE91F12-ACAC-4768-A263-7EC25EAD51C0}" destId="{9A05CF84-A1A6-4522-8AA6-D9863DFB8739}" srcOrd="0" destOrd="0" parTransId="{9127F5CD-45DB-474A-9E94-250A2E8D2D8B}" sibTransId="{E5A41F96-8135-43E5-9B25-0CBCCF7D1581}"/>
    <dgm:cxn modelId="{8A65510C-DFD6-4F32-89DE-8B002A36712D}" type="presOf" srcId="{51676A11-785F-42A4-8B8E-F97C5F4B2317}" destId="{14C28BC0-E622-4A5D-B800-FCF92F13B7FE}" srcOrd="0" destOrd="0" presId="urn:microsoft.com/office/officeart/2005/8/layout/vList2"/>
    <dgm:cxn modelId="{A2981331-EA66-4CF1-80CC-2E2BAD265AE6}" srcId="{EEE91F12-ACAC-4768-A263-7EC25EAD51C0}" destId="{EBB55836-8D06-458B-AD81-0549B43175C9}" srcOrd="2" destOrd="0" parTransId="{A7F4AEA2-F3D3-4924-AE56-A21AF8680007}" sibTransId="{8118B393-ED18-4AB6-8FD8-B53BB2752336}"/>
    <dgm:cxn modelId="{2091E6BF-CC96-4808-B78F-ACD6D07BB516}" srcId="{EEE91F12-ACAC-4768-A263-7EC25EAD51C0}" destId="{873EB865-3443-4D23-BE42-C5E7E4EF0684}" srcOrd="1" destOrd="0" parTransId="{267FF84A-DCB7-49C4-A7A5-76FCDCCBF258}" sibTransId="{F7B0B10D-2CCA-4768-8EEE-F8F0314F2E76}"/>
    <dgm:cxn modelId="{F9EA3915-8597-4CA9-B89B-CAB732CB8BDE}" type="presOf" srcId="{873EB865-3443-4D23-BE42-C5E7E4EF0684}" destId="{A590DD09-0F61-4302-B713-F14D65A42789}" srcOrd="0" destOrd="0" presId="urn:microsoft.com/office/officeart/2005/8/layout/vList2"/>
    <dgm:cxn modelId="{DFFC9C9B-E707-4241-9C8F-C6882273B454}" srcId="{EEE91F12-ACAC-4768-A263-7EC25EAD51C0}" destId="{51676A11-785F-42A4-8B8E-F97C5F4B2317}" srcOrd="4" destOrd="0" parTransId="{F569A185-E31C-44D7-88B2-0423160640CD}" sibTransId="{D7CEB599-4649-445F-ABC3-9D080A61B12E}"/>
    <dgm:cxn modelId="{EB4061C9-6AE7-465D-BE04-4423488E555F}" type="presOf" srcId="{39300779-C628-4131-88B2-6F45C9CD0D8C}" destId="{3C71E5D1-86C9-4327-A43A-F200E5BB2AD7}" srcOrd="0" destOrd="0" presId="urn:microsoft.com/office/officeart/2005/8/layout/vList2"/>
    <dgm:cxn modelId="{E7BB27CE-37AF-4645-84F2-10385CCE7D1D}" srcId="{EEE91F12-ACAC-4768-A263-7EC25EAD51C0}" destId="{E8AE3635-28B5-4994-B2C0-F612F4A41A3F}" srcOrd="3" destOrd="0" parTransId="{C1624A10-A236-43B9-987C-C1458BDCAD73}" sibTransId="{C5789482-B981-4CE3-B965-39B616633AD7}"/>
    <dgm:cxn modelId="{58C46695-8C51-4B4D-B2E3-6AC854C03EE9}" type="presOf" srcId="{EBB55836-8D06-458B-AD81-0549B43175C9}" destId="{E6BF0759-3358-4D28-BF5F-AB9370B70554}" srcOrd="0" destOrd="0" presId="urn:microsoft.com/office/officeart/2005/8/layout/vList2"/>
    <dgm:cxn modelId="{A6B6A765-32D7-4864-9BBA-4680CCB50D5D}" type="presOf" srcId="{E8AE3635-28B5-4994-B2C0-F612F4A41A3F}" destId="{9CCC0248-ECF7-42C9-965E-2B831C061C54}" srcOrd="0" destOrd="0" presId="urn:microsoft.com/office/officeart/2005/8/layout/vList2"/>
    <dgm:cxn modelId="{5641BE19-E24F-493A-8EA9-1F6C598D18BE}" type="presOf" srcId="{EEE91F12-ACAC-4768-A263-7EC25EAD51C0}" destId="{B3E70D13-D4ED-4A7E-A437-1990FEE3443D}" srcOrd="0" destOrd="0" presId="urn:microsoft.com/office/officeart/2005/8/layout/vList2"/>
    <dgm:cxn modelId="{971A9136-BB12-454F-B32C-B077E5B44129}" type="presOf" srcId="{9A05CF84-A1A6-4522-8AA6-D9863DFB8739}" destId="{B1ED7F76-690D-4574-A5AB-723564371D68}" srcOrd="0" destOrd="0" presId="urn:microsoft.com/office/officeart/2005/8/layout/vList2"/>
    <dgm:cxn modelId="{BC6C0E51-E55C-4A5D-AFDA-6AA9744DB5EB}" type="presParOf" srcId="{B3E70D13-D4ED-4A7E-A437-1990FEE3443D}" destId="{B1ED7F76-690D-4574-A5AB-723564371D68}" srcOrd="0" destOrd="0" presId="urn:microsoft.com/office/officeart/2005/8/layout/vList2"/>
    <dgm:cxn modelId="{35498D1C-B27F-40A4-A4FE-F1B2B8D201E5}" type="presParOf" srcId="{B3E70D13-D4ED-4A7E-A437-1990FEE3443D}" destId="{BD937570-04D5-490F-8705-53786E26D2A1}" srcOrd="1" destOrd="0" presId="urn:microsoft.com/office/officeart/2005/8/layout/vList2"/>
    <dgm:cxn modelId="{2BE9A89C-5D33-4E2D-8299-680C32B45B48}" type="presParOf" srcId="{B3E70D13-D4ED-4A7E-A437-1990FEE3443D}" destId="{A590DD09-0F61-4302-B713-F14D65A42789}" srcOrd="2" destOrd="0" presId="urn:microsoft.com/office/officeart/2005/8/layout/vList2"/>
    <dgm:cxn modelId="{11719157-C4AC-4235-BDFC-E7E00245F8F7}" type="presParOf" srcId="{B3E70D13-D4ED-4A7E-A437-1990FEE3443D}" destId="{23D7CFCB-6D09-4C26-A6CB-A5BD4D195926}" srcOrd="3" destOrd="0" presId="urn:microsoft.com/office/officeart/2005/8/layout/vList2"/>
    <dgm:cxn modelId="{BAD24F26-BC93-45F9-9742-B4E58B4F8782}" type="presParOf" srcId="{B3E70D13-D4ED-4A7E-A437-1990FEE3443D}" destId="{E6BF0759-3358-4D28-BF5F-AB9370B70554}" srcOrd="4" destOrd="0" presId="urn:microsoft.com/office/officeart/2005/8/layout/vList2"/>
    <dgm:cxn modelId="{46063D8E-B0D4-4446-B8C0-0BA177B5A079}" type="presParOf" srcId="{B3E70D13-D4ED-4A7E-A437-1990FEE3443D}" destId="{318B743E-0E8D-4D19-8588-7549A1215F61}" srcOrd="5" destOrd="0" presId="urn:microsoft.com/office/officeart/2005/8/layout/vList2"/>
    <dgm:cxn modelId="{2BCE8ECA-6F27-485B-961C-CFF5F942E503}" type="presParOf" srcId="{B3E70D13-D4ED-4A7E-A437-1990FEE3443D}" destId="{9CCC0248-ECF7-42C9-965E-2B831C061C54}" srcOrd="6" destOrd="0" presId="urn:microsoft.com/office/officeart/2005/8/layout/vList2"/>
    <dgm:cxn modelId="{67003DCE-1DD0-4D98-B855-F35FDEE16E08}" type="presParOf" srcId="{B3E70D13-D4ED-4A7E-A437-1990FEE3443D}" destId="{CA28FC15-EA96-49DF-8066-BCCCA4441174}" srcOrd="7" destOrd="0" presId="urn:microsoft.com/office/officeart/2005/8/layout/vList2"/>
    <dgm:cxn modelId="{B20E5EAE-CFE3-40C4-BE17-5615EC2F0CDA}" type="presParOf" srcId="{B3E70D13-D4ED-4A7E-A437-1990FEE3443D}" destId="{14C28BC0-E622-4A5D-B800-FCF92F13B7FE}" srcOrd="8" destOrd="0" presId="urn:microsoft.com/office/officeart/2005/8/layout/vList2"/>
    <dgm:cxn modelId="{FF9AF9B3-91BD-4726-AE98-FBF96EC13775}" type="presParOf" srcId="{B3E70D13-D4ED-4A7E-A437-1990FEE3443D}" destId="{EDDBD7A0-DD4F-43AF-A3A6-E05B0331DA42}" srcOrd="9" destOrd="0" presId="urn:microsoft.com/office/officeart/2005/8/layout/vList2"/>
    <dgm:cxn modelId="{4648B7C8-DA41-49AB-9DF4-652B9730AC22}" type="presParOf" srcId="{B3E70D13-D4ED-4A7E-A437-1990FEE3443D}" destId="{3C71E5D1-86C9-4327-A43A-F200E5BB2AD7}" srcOrd="10"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6.xml><?xml version="1.0" encoding="utf-8"?>
<dgm:dataModel xmlns:dgm="http://schemas.openxmlformats.org/drawingml/2006/diagram" xmlns:a="http://schemas.openxmlformats.org/drawingml/2006/main">
  <dgm:ptLst>
    <dgm:pt modelId="{EEE91F12-ACAC-4768-A263-7EC25EAD51C0}"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9A05CF84-A1A6-4522-8AA6-D9863DFB8739}">
      <dgm:prSet phldrT="[Text]"/>
      <dgm:spPr>
        <a:solidFill>
          <a:srgbClr val="FF0000"/>
        </a:solidFill>
      </dgm:spPr>
      <dgm:t>
        <a:bodyPr/>
        <a:lstStyle/>
        <a:p>
          <a:pPr algn="ctr"/>
          <a:r>
            <a:rPr lang="fa-IR" dirty="0">
              <a:solidFill>
                <a:schemeClr val="bg1"/>
              </a:solidFill>
              <a:cs typeface="B Mitra" pitchFamily="2" charset="-78"/>
            </a:rPr>
            <a:t>مقدمه</a:t>
          </a:r>
          <a:endParaRPr lang="en-US" dirty="0">
            <a:solidFill>
              <a:schemeClr val="bg1"/>
            </a:solidFill>
            <a:cs typeface="B Mitra" pitchFamily="2" charset="-78"/>
          </a:endParaRPr>
        </a:p>
      </dgm:t>
    </dgm:pt>
    <dgm:pt modelId="{9127F5CD-45DB-474A-9E94-250A2E8D2D8B}" type="parTrans" cxnId="{F72F5DB0-E635-4D15-BEAB-334E12D211BA}">
      <dgm:prSet/>
      <dgm:spPr/>
      <dgm:t>
        <a:bodyPr/>
        <a:lstStyle/>
        <a:p>
          <a:endParaRPr lang="en-US"/>
        </a:p>
      </dgm:t>
    </dgm:pt>
    <dgm:pt modelId="{E5A41F96-8135-43E5-9B25-0CBCCF7D1581}" type="sibTrans" cxnId="{F72F5DB0-E635-4D15-BEAB-334E12D211BA}">
      <dgm:prSet/>
      <dgm:spPr/>
      <dgm:t>
        <a:bodyPr/>
        <a:lstStyle/>
        <a:p>
          <a:endParaRPr lang="en-US"/>
        </a:p>
      </dgm:t>
    </dgm:pt>
    <dgm:pt modelId="{39300779-C628-4131-88B2-6F45C9CD0D8C}">
      <dgm:prSet phldrT="[Text]"/>
      <dgm:spPr>
        <a:solidFill>
          <a:srgbClr val="FF0000"/>
        </a:solidFill>
      </dgm:spPr>
      <dgm:t>
        <a:bodyPr/>
        <a:lstStyle/>
        <a:p>
          <a:pPr algn="ctr"/>
          <a:r>
            <a:rPr lang="fa-IR" dirty="0">
              <a:solidFill>
                <a:schemeClr val="bg1"/>
              </a:solidFill>
              <a:cs typeface="B Mitra" pitchFamily="2" charset="-78"/>
            </a:rPr>
            <a:t>نتیجه گیری</a:t>
          </a:r>
          <a:endParaRPr lang="en-US" dirty="0">
            <a:solidFill>
              <a:schemeClr val="bg1"/>
            </a:solidFill>
            <a:cs typeface="B Mitra" pitchFamily="2" charset="-78"/>
          </a:endParaRPr>
        </a:p>
      </dgm:t>
    </dgm:pt>
    <dgm:pt modelId="{78ABA7FF-3FA7-48B6-90DE-CE9FF72AA368}" type="parTrans" cxnId="{0D3CF40A-BD1B-4FBC-AE4E-2480958D1815}">
      <dgm:prSet/>
      <dgm:spPr/>
      <dgm:t>
        <a:bodyPr/>
        <a:lstStyle/>
        <a:p>
          <a:endParaRPr lang="en-US"/>
        </a:p>
      </dgm:t>
    </dgm:pt>
    <dgm:pt modelId="{6E610C16-1CAC-49A1-A0C6-FAD8DA010C1D}" type="sibTrans" cxnId="{0D3CF40A-BD1B-4FBC-AE4E-2480958D1815}">
      <dgm:prSet/>
      <dgm:spPr/>
      <dgm:t>
        <a:bodyPr/>
        <a:lstStyle/>
        <a:p>
          <a:endParaRPr lang="en-US"/>
        </a:p>
      </dgm:t>
    </dgm:pt>
    <dgm:pt modelId="{873EB865-3443-4D23-BE42-C5E7E4EF0684}">
      <dgm:prSet/>
      <dgm:spPr>
        <a:solidFill>
          <a:schemeClr val="tx1"/>
        </a:solidFill>
      </dgm:spPr>
      <dgm:t>
        <a:bodyPr/>
        <a:lstStyle/>
        <a:p>
          <a:pPr algn="ctr"/>
          <a:r>
            <a:rPr lang="fa-IR" dirty="0">
              <a:solidFill>
                <a:schemeClr val="bg1"/>
              </a:solidFill>
              <a:cs typeface="B Mitra" pitchFamily="2" charset="-78"/>
            </a:rPr>
            <a:t>مبانی نظری</a:t>
          </a:r>
          <a:endParaRPr lang="en-US" dirty="0">
            <a:solidFill>
              <a:schemeClr val="bg1"/>
            </a:solidFill>
            <a:cs typeface="B Mitra" pitchFamily="2" charset="-78"/>
          </a:endParaRPr>
        </a:p>
      </dgm:t>
    </dgm:pt>
    <dgm:pt modelId="{267FF84A-DCB7-49C4-A7A5-76FCDCCBF258}" type="parTrans" cxnId="{2091E6BF-CC96-4808-B78F-ACD6D07BB516}">
      <dgm:prSet/>
      <dgm:spPr/>
      <dgm:t>
        <a:bodyPr/>
        <a:lstStyle/>
        <a:p>
          <a:endParaRPr lang="en-US"/>
        </a:p>
      </dgm:t>
    </dgm:pt>
    <dgm:pt modelId="{F7B0B10D-2CCA-4768-8EEE-F8F0314F2E76}" type="sibTrans" cxnId="{2091E6BF-CC96-4808-B78F-ACD6D07BB516}">
      <dgm:prSet/>
      <dgm:spPr/>
      <dgm:t>
        <a:bodyPr/>
        <a:lstStyle/>
        <a:p>
          <a:endParaRPr lang="en-US"/>
        </a:p>
      </dgm:t>
    </dgm:pt>
    <dgm:pt modelId="{51676A11-785F-42A4-8B8E-F97C5F4B2317}">
      <dgm:prSet/>
      <dgm:spPr>
        <a:solidFill>
          <a:srgbClr val="FF0000"/>
        </a:solidFill>
      </dgm:spPr>
      <dgm:t>
        <a:bodyPr/>
        <a:lstStyle/>
        <a:p>
          <a:pPr algn="ctr"/>
          <a:r>
            <a:rPr lang="fa-IR" dirty="0">
              <a:solidFill>
                <a:schemeClr val="bg1"/>
              </a:solidFill>
              <a:cs typeface="B Mitra" pitchFamily="2" charset="-78"/>
            </a:rPr>
            <a:t>نمونه موردی</a:t>
          </a:r>
          <a:endParaRPr lang="en-US" dirty="0">
            <a:solidFill>
              <a:schemeClr val="bg1"/>
            </a:solidFill>
            <a:cs typeface="B Mitra" pitchFamily="2" charset="-78"/>
          </a:endParaRPr>
        </a:p>
      </dgm:t>
    </dgm:pt>
    <dgm:pt modelId="{F569A185-E31C-44D7-88B2-0423160640CD}" type="parTrans" cxnId="{DFFC9C9B-E707-4241-9C8F-C6882273B454}">
      <dgm:prSet/>
      <dgm:spPr/>
      <dgm:t>
        <a:bodyPr/>
        <a:lstStyle/>
        <a:p>
          <a:endParaRPr lang="en-US"/>
        </a:p>
      </dgm:t>
    </dgm:pt>
    <dgm:pt modelId="{D7CEB599-4649-445F-ABC3-9D080A61B12E}" type="sibTrans" cxnId="{DFFC9C9B-E707-4241-9C8F-C6882273B454}">
      <dgm:prSet/>
      <dgm:spPr/>
      <dgm:t>
        <a:bodyPr/>
        <a:lstStyle/>
        <a:p>
          <a:endParaRPr lang="en-US"/>
        </a:p>
      </dgm:t>
    </dgm:pt>
    <dgm:pt modelId="{E8AE3635-28B5-4994-B2C0-F612F4A41A3F}">
      <dgm:prSet/>
      <dgm:spPr>
        <a:solidFill>
          <a:srgbClr val="FF0000"/>
        </a:solidFill>
      </dgm:spPr>
      <dgm:t>
        <a:bodyPr/>
        <a:lstStyle/>
        <a:p>
          <a:pPr algn="ctr"/>
          <a:r>
            <a:rPr lang="fa-IR" dirty="0">
              <a:solidFill>
                <a:schemeClr val="bg1"/>
              </a:solidFill>
              <a:cs typeface="B Mitra" pitchFamily="2" charset="-78"/>
            </a:rPr>
            <a:t>معرفی تکنیک</a:t>
          </a:r>
          <a:endParaRPr lang="en-US" dirty="0">
            <a:solidFill>
              <a:schemeClr val="bg1"/>
            </a:solidFill>
            <a:cs typeface="B Mitra" pitchFamily="2" charset="-78"/>
          </a:endParaRPr>
        </a:p>
      </dgm:t>
    </dgm:pt>
    <dgm:pt modelId="{C1624A10-A236-43B9-987C-C1458BDCAD73}" type="parTrans" cxnId="{E7BB27CE-37AF-4645-84F2-10385CCE7D1D}">
      <dgm:prSet/>
      <dgm:spPr/>
      <dgm:t>
        <a:bodyPr/>
        <a:lstStyle/>
        <a:p>
          <a:endParaRPr lang="en-US"/>
        </a:p>
      </dgm:t>
    </dgm:pt>
    <dgm:pt modelId="{C5789482-B981-4CE3-B965-39B616633AD7}" type="sibTrans" cxnId="{E7BB27CE-37AF-4645-84F2-10385CCE7D1D}">
      <dgm:prSet/>
      <dgm:spPr/>
      <dgm:t>
        <a:bodyPr/>
        <a:lstStyle/>
        <a:p>
          <a:endParaRPr lang="en-US"/>
        </a:p>
      </dgm:t>
    </dgm:pt>
    <dgm:pt modelId="{EBB55836-8D06-458B-AD81-0549B43175C9}">
      <dgm:prSet/>
      <dgm:spPr>
        <a:solidFill>
          <a:srgbClr val="FF0000"/>
        </a:solidFill>
      </dgm:spPr>
      <dgm:t>
        <a:bodyPr/>
        <a:lstStyle/>
        <a:p>
          <a:pPr algn="ctr"/>
          <a:r>
            <a:rPr lang="fa-IR" dirty="0">
              <a:solidFill>
                <a:schemeClr val="bg1"/>
              </a:solidFill>
              <a:cs typeface="B Mitra" pitchFamily="2" charset="-78"/>
            </a:rPr>
            <a:t>تاریخچه</a:t>
          </a:r>
          <a:endParaRPr lang="en-US" dirty="0">
            <a:solidFill>
              <a:schemeClr val="bg1"/>
            </a:solidFill>
            <a:cs typeface="B Mitra" pitchFamily="2" charset="-78"/>
          </a:endParaRPr>
        </a:p>
      </dgm:t>
    </dgm:pt>
    <dgm:pt modelId="{A7F4AEA2-F3D3-4924-AE56-A21AF8680007}" type="parTrans" cxnId="{A2981331-EA66-4CF1-80CC-2E2BAD265AE6}">
      <dgm:prSet/>
      <dgm:spPr/>
      <dgm:t>
        <a:bodyPr/>
        <a:lstStyle/>
        <a:p>
          <a:endParaRPr lang="en-US"/>
        </a:p>
      </dgm:t>
    </dgm:pt>
    <dgm:pt modelId="{8118B393-ED18-4AB6-8FD8-B53BB2752336}" type="sibTrans" cxnId="{A2981331-EA66-4CF1-80CC-2E2BAD265AE6}">
      <dgm:prSet/>
      <dgm:spPr/>
      <dgm:t>
        <a:bodyPr/>
        <a:lstStyle/>
        <a:p>
          <a:endParaRPr lang="en-US"/>
        </a:p>
      </dgm:t>
    </dgm:pt>
    <dgm:pt modelId="{B3E70D13-D4ED-4A7E-A437-1990FEE3443D}" type="pres">
      <dgm:prSet presAssocID="{EEE91F12-ACAC-4768-A263-7EC25EAD51C0}" presName="linear" presStyleCnt="0">
        <dgm:presLayoutVars>
          <dgm:animLvl val="lvl"/>
          <dgm:resizeHandles val="exact"/>
        </dgm:presLayoutVars>
      </dgm:prSet>
      <dgm:spPr/>
      <dgm:t>
        <a:bodyPr/>
        <a:lstStyle/>
        <a:p>
          <a:pPr rtl="1"/>
          <a:endParaRPr lang="fa-IR"/>
        </a:p>
      </dgm:t>
    </dgm:pt>
    <dgm:pt modelId="{B1ED7F76-690D-4574-A5AB-723564371D68}" type="pres">
      <dgm:prSet presAssocID="{9A05CF84-A1A6-4522-8AA6-D9863DFB8739}" presName="parentText" presStyleLbl="node1" presStyleIdx="0" presStyleCnt="6" custLinFactY="-66257" custLinFactNeighborX="-408" custLinFactNeighborY="-100000">
        <dgm:presLayoutVars>
          <dgm:chMax val="0"/>
          <dgm:bulletEnabled val="1"/>
        </dgm:presLayoutVars>
      </dgm:prSet>
      <dgm:spPr/>
      <dgm:t>
        <a:bodyPr/>
        <a:lstStyle/>
        <a:p>
          <a:pPr rtl="1"/>
          <a:endParaRPr lang="fa-IR"/>
        </a:p>
      </dgm:t>
    </dgm:pt>
    <dgm:pt modelId="{BD937570-04D5-490F-8705-53786E26D2A1}" type="pres">
      <dgm:prSet presAssocID="{E5A41F96-8135-43E5-9B25-0CBCCF7D1581}" presName="spacer" presStyleCnt="0"/>
      <dgm:spPr/>
    </dgm:pt>
    <dgm:pt modelId="{A590DD09-0F61-4302-B713-F14D65A42789}" type="pres">
      <dgm:prSet presAssocID="{873EB865-3443-4D23-BE42-C5E7E4EF0684}" presName="parentText" presStyleLbl="node1" presStyleIdx="1" presStyleCnt="6" custLinFactY="-19681" custLinFactNeighborX="0" custLinFactNeighborY="-100000">
        <dgm:presLayoutVars>
          <dgm:chMax val="0"/>
          <dgm:bulletEnabled val="1"/>
        </dgm:presLayoutVars>
      </dgm:prSet>
      <dgm:spPr/>
      <dgm:t>
        <a:bodyPr/>
        <a:lstStyle/>
        <a:p>
          <a:pPr rtl="1"/>
          <a:endParaRPr lang="fa-IR"/>
        </a:p>
      </dgm:t>
    </dgm:pt>
    <dgm:pt modelId="{23D7CFCB-6D09-4C26-A6CB-A5BD4D195926}" type="pres">
      <dgm:prSet presAssocID="{F7B0B10D-2CCA-4768-8EEE-F8F0314F2E76}" presName="spacer" presStyleCnt="0"/>
      <dgm:spPr/>
    </dgm:pt>
    <dgm:pt modelId="{E6BF0759-3358-4D28-BF5F-AB9370B70554}" type="pres">
      <dgm:prSet presAssocID="{EBB55836-8D06-458B-AD81-0549B43175C9}" presName="parentText" presStyleLbl="node1" presStyleIdx="2" presStyleCnt="6" custLinFactY="16905" custLinFactNeighborX="0" custLinFactNeighborY="100000">
        <dgm:presLayoutVars>
          <dgm:chMax val="0"/>
          <dgm:bulletEnabled val="1"/>
        </dgm:presLayoutVars>
      </dgm:prSet>
      <dgm:spPr/>
      <dgm:t>
        <a:bodyPr/>
        <a:lstStyle/>
        <a:p>
          <a:pPr rtl="1"/>
          <a:endParaRPr lang="fa-IR"/>
        </a:p>
      </dgm:t>
    </dgm:pt>
    <dgm:pt modelId="{318B743E-0E8D-4D19-8588-7549A1215F61}" type="pres">
      <dgm:prSet presAssocID="{8118B393-ED18-4AB6-8FD8-B53BB2752336}" presName="spacer" presStyleCnt="0"/>
      <dgm:spPr/>
    </dgm:pt>
    <dgm:pt modelId="{9CCC0248-ECF7-42C9-965E-2B831C061C54}" type="pres">
      <dgm:prSet presAssocID="{E8AE3635-28B5-4994-B2C0-F612F4A41A3F}" presName="parentText" presStyleLbl="node1" presStyleIdx="3" presStyleCnt="6" custLinFactY="63481" custLinFactNeighborX="0" custLinFactNeighborY="100000">
        <dgm:presLayoutVars>
          <dgm:chMax val="0"/>
          <dgm:bulletEnabled val="1"/>
        </dgm:presLayoutVars>
      </dgm:prSet>
      <dgm:spPr/>
      <dgm:t>
        <a:bodyPr/>
        <a:lstStyle/>
        <a:p>
          <a:pPr rtl="1"/>
          <a:endParaRPr lang="fa-IR"/>
        </a:p>
      </dgm:t>
    </dgm:pt>
    <dgm:pt modelId="{CA28FC15-EA96-49DF-8066-BCCCA4441174}" type="pres">
      <dgm:prSet presAssocID="{C5789482-B981-4CE3-B965-39B616633AD7}" presName="spacer" presStyleCnt="0"/>
      <dgm:spPr/>
    </dgm:pt>
    <dgm:pt modelId="{14C28BC0-E622-4A5D-B800-FCF92F13B7FE}" type="pres">
      <dgm:prSet presAssocID="{51676A11-785F-42A4-8B8E-F97C5F4B2317}" presName="parentText" presStyleLbl="node1" presStyleIdx="4" presStyleCnt="6" custLinFactY="100000" custLinFactNeighborX="-408" custLinFactNeighborY="194806">
        <dgm:presLayoutVars>
          <dgm:chMax val="0"/>
          <dgm:bulletEnabled val="1"/>
        </dgm:presLayoutVars>
      </dgm:prSet>
      <dgm:spPr/>
      <dgm:t>
        <a:bodyPr/>
        <a:lstStyle/>
        <a:p>
          <a:pPr rtl="1"/>
          <a:endParaRPr lang="fa-IR"/>
        </a:p>
      </dgm:t>
    </dgm:pt>
    <dgm:pt modelId="{EDDBD7A0-DD4F-43AF-A3A6-E05B0331DA42}" type="pres">
      <dgm:prSet presAssocID="{D7CEB599-4649-445F-ABC3-9D080A61B12E}" presName="spacer" presStyleCnt="0"/>
      <dgm:spPr/>
    </dgm:pt>
    <dgm:pt modelId="{3C71E5D1-86C9-4327-A43A-F200E5BB2AD7}" type="pres">
      <dgm:prSet presAssocID="{39300779-C628-4131-88B2-6F45C9CD0D8C}" presName="parentText" presStyleLbl="node1" presStyleIdx="5" presStyleCnt="6" custLinFactY="134798" custLinFactNeighborX="-408" custLinFactNeighborY="200000">
        <dgm:presLayoutVars>
          <dgm:chMax val="0"/>
          <dgm:bulletEnabled val="1"/>
        </dgm:presLayoutVars>
      </dgm:prSet>
      <dgm:spPr/>
      <dgm:t>
        <a:bodyPr/>
        <a:lstStyle/>
        <a:p>
          <a:pPr rtl="1"/>
          <a:endParaRPr lang="fa-IR"/>
        </a:p>
      </dgm:t>
    </dgm:pt>
  </dgm:ptLst>
  <dgm:cxnLst>
    <dgm:cxn modelId="{0D3CF40A-BD1B-4FBC-AE4E-2480958D1815}" srcId="{EEE91F12-ACAC-4768-A263-7EC25EAD51C0}" destId="{39300779-C628-4131-88B2-6F45C9CD0D8C}" srcOrd="5" destOrd="0" parTransId="{78ABA7FF-3FA7-48B6-90DE-CE9FF72AA368}" sibTransId="{6E610C16-1CAC-49A1-A0C6-FAD8DA010C1D}"/>
    <dgm:cxn modelId="{90810585-7F52-4AA8-909F-B061E235814B}" type="presOf" srcId="{EEE91F12-ACAC-4768-A263-7EC25EAD51C0}" destId="{B3E70D13-D4ED-4A7E-A437-1990FEE3443D}" srcOrd="0" destOrd="0" presId="urn:microsoft.com/office/officeart/2005/8/layout/vList2"/>
    <dgm:cxn modelId="{9783058C-623A-440B-B9CC-346596419BC8}" type="presOf" srcId="{E8AE3635-28B5-4994-B2C0-F612F4A41A3F}" destId="{9CCC0248-ECF7-42C9-965E-2B831C061C54}" srcOrd="0" destOrd="0" presId="urn:microsoft.com/office/officeart/2005/8/layout/vList2"/>
    <dgm:cxn modelId="{F72F5DB0-E635-4D15-BEAB-334E12D211BA}" srcId="{EEE91F12-ACAC-4768-A263-7EC25EAD51C0}" destId="{9A05CF84-A1A6-4522-8AA6-D9863DFB8739}" srcOrd="0" destOrd="0" parTransId="{9127F5CD-45DB-474A-9E94-250A2E8D2D8B}" sibTransId="{E5A41F96-8135-43E5-9B25-0CBCCF7D1581}"/>
    <dgm:cxn modelId="{F1C2BE24-9CEB-413D-A7AF-302F8A483AC8}" type="presOf" srcId="{51676A11-785F-42A4-8B8E-F97C5F4B2317}" destId="{14C28BC0-E622-4A5D-B800-FCF92F13B7FE}" srcOrd="0" destOrd="0" presId="urn:microsoft.com/office/officeart/2005/8/layout/vList2"/>
    <dgm:cxn modelId="{A2981331-EA66-4CF1-80CC-2E2BAD265AE6}" srcId="{EEE91F12-ACAC-4768-A263-7EC25EAD51C0}" destId="{EBB55836-8D06-458B-AD81-0549B43175C9}" srcOrd="2" destOrd="0" parTransId="{A7F4AEA2-F3D3-4924-AE56-A21AF8680007}" sibTransId="{8118B393-ED18-4AB6-8FD8-B53BB2752336}"/>
    <dgm:cxn modelId="{2091E6BF-CC96-4808-B78F-ACD6D07BB516}" srcId="{EEE91F12-ACAC-4768-A263-7EC25EAD51C0}" destId="{873EB865-3443-4D23-BE42-C5E7E4EF0684}" srcOrd="1" destOrd="0" parTransId="{267FF84A-DCB7-49C4-A7A5-76FCDCCBF258}" sibTransId="{F7B0B10D-2CCA-4768-8EEE-F8F0314F2E76}"/>
    <dgm:cxn modelId="{DFFC9C9B-E707-4241-9C8F-C6882273B454}" srcId="{EEE91F12-ACAC-4768-A263-7EC25EAD51C0}" destId="{51676A11-785F-42A4-8B8E-F97C5F4B2317}" srcOrd="4" destOrd="0" parTransId="{F569A185-E31C-44D7-88B2-0423160640CD}" sibTransId="{D7CEB599-4649-445F-ABC3-9D080A61B12E}"/>
    <dgm:cxn modelId="{E7BB27CE-37AF-4645-84F2-10385CCE7D1D}" srcId="{EEE91F12-ACAC-4768-A263-7EC25EAD51C0}" destId="{E8AE3635-28B5-4994-B2C0-F612F4A41A3F}" srcOrd="3" destOrd="0" parTransId="{C1624A10-A236-43B9-987C-C1458BDCAD73}" sibTransId="{C5789482-B981-4CE3-B965-39B616633AD7}"/>
    <dgm:cxn modelId="{BFDE881E-B490-45FD-A083-800B01CD5306}" type="presOf" srcId="{EBB55836-8D06-458B-AD81-0549B43175C9}" destId="{E6BF0759-3358-4D28-BF5F-AB9370B70554}" srcOrd="0" destOrd="0" presId="urn:microsoft.com/office/officeart/2005/8/layout/vList2"/>
    <dgm:cxn modelId="{EECB728D-B05A-4CD6-B31F-82867E3481CD}" type="presOf" srcId="{9A05CF84-A1A6-4522-8AA6-D9863DFB8739}" destId="{B1ED7F76-690D-4574-A5AB-723564371D68}" srcOrd="0" destOrd="0" presId="urn:microsoft.com/office/officeart/2005/8/layout/vList2"/>
    <dgm:cxn modelId="{08011D13-9F17-4E1C-92B6-97830816E48A}" type="presOf" srcId="{873EB865-3443-4D23-BE42-C5E7E4EF0684}" destId="{A590DD09-0F61-4302-B713-F14D65A42789}" srcOrd="0" destOrd="0" presId="urn:microsoft.com/office/officeart/2005/8/layout/vList2"/>
    <dgm:cxn modelId="{52DDED6A-805A-47E8-B982-2DE9FA4B1F5E}" type="presOf" srcId="{39300779-C628-4131-88B2-6F45C9CD0D8C}" destId="{3C71E5D1-86C9-4327-A43A-F200E5BB2AD7}" srcOrd="0" destOrd="0" presId="urn:microsoft.com/office/officeart/2005/8/layout/vList2"/>
    <dgm:cxn modelId="{52A15867-752A-436A-98CC-1BC979DE7C7A}" type="presParOf" srcId="{B3E70D13-D4ED-4A7E-A437-1990FEE3443D}" destId="{B1ED7F76-690D-4574-A5AB-723564371D68}" srcOrd="0" destOrd="0" presId="urn:microsoft.com/office/officeart/2005/8/layout/vList2"/>
    <dgm:cxn modelId="{6FC692BC-3987-4F52-83D3-CF1B13A655E9}" type="presParOf" srcId="{B3E70D13-D4ED-4A7E-A437-1990FEE3443D}" destId="{BD937570-04D5-490F-8705-53786E26D2A1}" srcOrd="1" destOrd="0" presId="urn:microsoft.com/office/officeart/2005/8/layout/vList2"/>
    <dgm:cxn modelId="{CFFDB0CC-0C21-4181-BA67-8C703EBF439C}" type="presParOf" srcId="{B3E70D13-D4ED-4A7E-A437-1990FEE3443D}" destId="{A590DD09-0F61-4302-B713-F14D65A42789}" srcOrd="2" destOrd="0" presId="urn:microsoft.com/office/officeart/2005/8/layout/vList2"/>
    <dgm:cxn modelId="{4E7DA970-4EFB-4C41-A208-6F3A41A7BEBC}" type="presParOf" srcId="{B3E70D13-D4ED-4A7E-A437-1990FEE3443D}" destId="{23D7CFCB-6D09-4C26-A6CB-A5BD4D195926}" srcOrd="3" destOrd="0" presId="urn:microsoft.com/office/officeart/2005/8/layout/vList2"/>
    <dgm:cxn modelId="{F9186568-A0B9-4CAA-ABBB-0697C5B7A1A9}" type="presParOf" srcId="{B3E70D13-D4ED-4A7E-A437-1990FEE3443D}" destId="{E6BF0759-3358-4D28-BF5F-AB9370B70554}" srcOrd="4" destOrd="0" presId="urn:microsoft.com/office/officeart/2005/8/layout/vList2"/>
    <dgm:cxn modelId="{E32C9516-E635-4D65-B641-C9846A1E3552}" type="presParOf" srcId="{B3E70D13-D4ED-4A7E-A437-1990FEE3443D}" destId="{318B743E-0E8D-4D19-8588-7549A1215F61}" srcOrd="5" destOrd="0" presId="urn:microsoft.com/office/officeart/2005/8/layout/vList2"/>
    <dgm:cxn modelId="{96D37DD1-8BAF-4AD1-8F75-F4DBAC114D64}" type="presParOf" srcId="{B3E70D13-D4ED-4A7E-A437-1990FEE3443D}" destId="{9CCC0248-ECF7-42C9-965E-2B831C061C54}" srcOrd="6" destOrd="0" presId="urn:microsoft.com/office/officeart/2005/8/layout/vList2"/>
    <dgm:cxn modelId="{CD61BEDD-8E5C-41E2-9F9A-BE230F26A9EE}" type="presParOf" srcId="{B3E70D13-D4ED-4A7E-A437-1990FEE3443D}" destId="{CA28FC15-EA96-49DF-8066-BCCCA4441174}" srcOrd="7" destOrd="0" presId="urn:microsoft.com/office/officeart/2005/8/layout/vList2"/>
    <dgm:cxn modelId="{A49913CB-CBC8-494B-8FC7-62DE515DE807}" type="presParOf" srcId="{B3E70D13-D4ED-4A7E-A437-1990FEE3443D}" destId="{14C28BC0-E622-4A5D-B800-FCF92F13B7FE}" srcOrd="8" destOrd="0" presId="urn:microsoft.com/office/officeart/2005/8/layout/vList2"/>
    <dgm:cxn modelId="{6F514498-C085-4D33-A23F-9E9914E5909B}" type="presParOf" srcId="{B3E70D13-D4ED-4A7E-A437-1990FEE3443D}" destId="{EDDBD7A0-DD4F-43AF-A3A6-E05B0331DA42}" srcOrd="9" destOrd="0" presId="urn:microsoft.com/office/officeart/2005/8/layout/vList2"/>
    <dgm:cxn modelId="{8D270C9E-151A-495A-8B32-4B013A814269}" type="presParOf" srcId="{B3E70D13-D4ED-4A7E-A437-1990FEE3443D}" destId="{3C71E5D1-86C9-4327-A43A-F200E5BB2AD7}" srcOrd="10"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7.xml><?xml version="1.0" encoding="utf-8"?>
<dgm:dataModel xmlns:dgm="http://schemas.openxmlformats.org/drawingml/2006/diagram" xmlns:a="http://schemas.openxmlformats.org/drawingml/2006/main">
  <dgm:ptLst>
    <dgm:pt modelId="{EEE91F12-ACAC-4768-A263-7EC25EAD51C0}"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9A05CF84-A1A6-4522-8AA6-D9863DFB8739}">
      <dgm:prSet phldrT="[Text]"/>
      <dgm:spPr>
        <a:solidFill>
          <a:srgbClr val="FF0000"/>
        </a:solidFill>
      </dgm:spPr>
      <dgm:t>
        <a:bodyPr/>
        <a:lstStyle/>
        <a:p>
          <a:pPr algn="ctr"/>
          <a:r>
            <a:rPr lang="fa-IR" dirty="0">
              <a:solidFill>
                <a:schemeClr val="bg1"/>
              </a:solidFill>
              <a:cs typeface="B Mitra" pitchFamily="2" charset="-78"/>
            </a:rPr>
            <a:t>مقدمه</a:t>
          </a:r>
          <a:endParaRPr lang="en-US" dirty="0">
            <a:solidFill>
              <a:schemeClr val="bg1"/>
            </a:solidFill>
            <a:cs typeface="B Mitra" pitchFamily="2" charset="-78"/>
          </a:endParaRPr>
        </a:p>
      </dgm:t>
    </dgm:pt>
    <dgm:pt modelId="{9127F5CD-45DB-474A-9E94-250A2E8D2D8B}" type="parTrans" cxnId="{F72F5DB0-E635-4D15-BEAB-334E12D211BA}">
      <dgm:prSet/>
      <dgm:spPr/>
      <dgm:t>
        <a:bodyPr/>
        <a:lstStyle/>
        <a:p>
          <a:endParaRPr lang="en-US"/>
        </a:p>
      </dgm:t>
    </dgm:pt>
    <dgm:pt modelId="{E5A41F96-8135-43E5-9B25-0CBCCF7D1581}" type="sibTrans" cxnId="{F72F5DB0-E635-4D15-BEAB-334E12D211BA}">
      <dgm:prSet/>
      <dgm:spPr/>
      <dgm:t>
        <a:bodyPr/>
        <a:lstStyle/>
        <a:p>
          <a:endParaRPr lang="en-US"/>
        </a:p>
      </dgm:t>
    </dgm:pt>
    <dgm:pt modelId="{39300779-C628-4131-88B2-6F45C9CD0D8C}">
      <dgm:prSet phldrT="[Text]"/>
      <dgm:spPr>
        <a:solidFill>
          <a:srgbClr val="FF0000"/>
        </a:solidFill>
      </dgm:spPr>
      <dgm:t>
        <a:bodyPr/>
        <a:lstStyle/>
        <a:p>
          <a:pPr algn="ctr"/>
          <a:r>
            <a:rPr lang="fa-IR" dirty="0">
              <a:solidFill>
                <a:schemeClr val="bg1"/>
              </a:solidFill>
              <a:cs typeface="B Mitra" pitchFamily="2" charset="-78"/>
            </a:rPr>
            <a:t>نتیجه گیری</a:t>
          </a:r>
          <a:endParaRPr lang="en-US" dirty="0">
            <a:solidFill>
              <a:schemeClr val="bg1"/>
            </a:solidFill>
            <a:cs typeface="B Mitra" pitchFamily="2" charset="-78"/>
          </a:endParaRPr>
        </a:p>
      </dgm:t>
    </dgm:pt>
    <dgm:pt modelId="{78ABA7FF-3FA7-48B6-90DE-CE9FF72AA368}" type="parTrans" cxnId="{0D3CF40A-BD1B-4FBC-AE4E-2480958D1815}">
      <dgm:prSet/>
      <dgm:spPr/>
      <dgm:t>
        <a:bodyPr/>
        <a:lstStyle/>
        <a:p>
          <a:endParaRPr lang="en-US"/>
        </a:p>
      </dgm:t>
    </dgm:pt>
    <dgm:pt modelId="{6E610C16-1CAC-49A1-A0C6-FAD8DA010C1D}" type="sibTrans" cxnId="{0D3CF40A-BD1B-4FBC-AE4E-2480958D1815}">
      <dgm:prSet/>
      <dgm:spPr/>
      <dgm:t>
        <a:bodyPr/>
        <a:lstStyle/>
        <a:p>
          <a:endParaRPr lang="en-US"/>
        </a:p>
      </dgm:t>
    </dgm:pt>
    <dgm:pt modelId="{873EB865-3443-4D23-BE42-C5E7E4EF0684}">
      <dgm:prSet/>
      <dgm:spPr>
        <a:solidFill>
          <a:schemeClr val="tx1"/>
        </a:solidFill>
      </dgm:spPr>
      <dgm:t>
        <a:bodyPr/>
        <a:lstStyle/>
        <a:p>
          <a:pPr algn="ctr"/>
          <a:r>
            <a:rPr lang="fa-IR" dirty="0">
              <a:solidFill>
                <a:schemeClr val="bg1"/>
              </a:solidFill>
              <a:cs typeface="B Mitra" pitchFamily="2" charset="-78"/>
            </a:rPr>
            <a:t>مبانی نظری</a:t>
          </a:r>
          <a:endParaRPr lang="en-US" dirty="0">
            <a:solidFill>
              <a:schemeClr val="bg1"/>
            </a:solidFill>
            <a:cs typeface="B Mitra" pitchFamily="2" charset="-78"/>
          </a:endParaRPr>
        </a:p>
      </dgm:t>
    </dgm:pt>
    <dgm:pt modelId="{267FF84A-DCB7-49C4-A7A5-76FCDCCBF258}" type="parTrans" cxnId="{2091E6BF-CC96-4808-B78F-ACD6D07BB516}">
      <dgm:prSet/>
      <dgm:spPr/>
      <dgm:t>
        <a:bodyPr/>
        <a:lstStyle/>
        <a:p>
          <a:endParaRPr lang="en-US"/>
        </a:p>
      </dgm:t>
    </dgm:pt>
    <dgm:pt modelId="{F7B0B10D-2CCA-4768-8EEE-F8F0314F2E76}" type="sibTrans" cxnId="{2091E6BF-CC96-4808-B78F-ACD6D07BB516}">
      <dgm:prSet/>
      <dgm:spPr/>
      <dgm:t>
        <a:bodyPr/>
        <a:lstStyle/>
        <a:p>
          <a:endParaRPr lang="en-US"/>
        </a:p>
      </dgm:t>
    </dgm:pt>
    <dgm:pt modelId="{51676A11-785F-42A4-8B8E-F97C5F4B2317}">
      <dgm:prSet/>
      <dgm:spPr>
        <a:solidFill>
          <a:srgbClr val="FF0000"/>
        </a:solidFill>
      </dgm:spPr>
      <dgm:t>
        <a:bodyPr/>
        <a:lstStyle/>
        <a:p>
          <a:pPr algn="ctr"/>
          <a:r>
            <a:rPr lang="fa-IR" dirty="0">
              <a:solidFill>
                <a:schemeClr val="bg1"/>
              </a:solidFill>
              <a:cs typeface="B Mitra" pitchFamily="2" charset="-78"/>
            </a:rPr>
            <a:t>نمونه موردی</a:t>
          </a:r>
          <a:endParaRPr lang="en-US" dirty="0">
            <a:solidFill>
              <a:schemeClr val="bg1"/>
            </a:solidFill>
            <a:cs typeface="B Mitra" pitchFamily="2" charset="-78"/>
          </a:endParaRPr>
        </a:p>
      </dgm:t>
    </dgm:pt>
    <dgm:pt modelId="{F569A185-E31C-44D7-88B2-0423160640CD}" type="parTrans" cxnId="{DFFC9C9B-E707-4241-9C8F-C6882273B454}">
      <dgm:prSet/>
      <dgm:spPr/>
      <dgm:t>
        <a:bodyPr/>
        <a:lstStyle/>
        <a:p>
          <a:endParaRPr lang="en-US"/>
        </a:p>
      </dgm:t>
    </dgm:pt>
    <dgm:pt modelId="{D7CEB599-4649-445F-ABC3-9D080A61B12E}" type="sibTrans" cxnId="{DFFC9C9B-E707-4241-9C8F-C6882273B454}">
      <dgm:prSet/>
      <dgm:spPr/>
      <dgm:t>
        <a:bodyPr/>
        <a:lstStyle/>
        <a:p>
          <a:endParaRPr lang="en-US"/>
        </a:p>
      </dgm:t>
    </dgm:pt>
    <dgm:pt modelId="{E8AE3635-28B5-4994-B2C0-F612F4A41A3F}">
      <dgm:prSet/>
      <dgm:spPr>
        <a:solidFill>
          <a:srgbClr val="FF0000"/>
        </a:solidFill>
      </dgm:spPr>
      <dgm:t>
        <a:bodyPr/>
        <a:lstStyle/>
        <a:p>
          <a:pPr algn="ctr"/>
          <a:r>
            <a:rPr lang="fa-IR" dirty="0">
              <a:solidFill>
                <a:schemeClr val="bg1"/>
              </a:solidFill>
              <a:cs typeface="B Mitra" pitchFamily="2" charset="-78"/>
            </a:rPr>
            <a:t>معرفی تکنیک</a:t>
          </a:r>
          <a:endParaRPr lang="en-US" dirty="0">
            <a:solidFill>
              <a:schemeClr val="bg1"/>
            </a:solidFill>
            <a:cs typeface="B Mitra" pitchFamily="2" charset="-78"/>
          </a:endParaRPr>
        </a:p>
      </dgm:t>
    </dgm:pt>
    <dgm:pt modelId="{C1624A10-A236-43B9-987C-C1458BDCAD73}" type="parTrans" cxnId="{E7BB27CE-37AF-4645-84F2-10385CCE7D1D}">
      <dgm:prSet/>
      <dgm:spPr/>
      <dgm:t>
        <a:bodyPr/>
        <a:lstStyle/>
        <a:p>
          <a:endParaRPr lang="en-US"/>
        </a:p>
      </dgm:t>
    </dgm:pt>
    <dgm:pt modelId="{C5789482-B981-4CE3-B965-39B616633AD7}" type="sibTrans" cxnId="{E7BB27CE-37AF-4645-84F2-10385CCE7D1D}">
      <dgm:prSet/>
      <dgm:spPr/>
      <dgm:t>
        <a:bodyPr/>
        <a:lstStyle/>
        <a:p>
          <a:endParaRPr lang="en-US"/>
        </a:p>
      </dgm:t>
    </dgm:pt>
    <dgm:pt modelId="{EBB55836-8D06-458B-AD81-0549B43175C9}">
      <dgm:prSet/>
      <dgm:spPr>
        <a:solidFill>
          <a:srgbClr val="FF0000"/>
        </a:solidFill>
      </dgm:spPr>
      <dgm:t>
        <a:bodyPr/>
        <a:lstStyle/>
        <a:p>
          <a:pPr algn="ctr"/>
          <a:r>
            <a:rPr lang="fa-IR" dirty="0">
              <a:solidFill>
                <a:schemeClr val="bg1"/>
              </a:solidFill>
              <a:cs typeface="B Mitra" pitchFamily="2" charset="-78"/>
            </a:rPr>
            <a:t>تاریخچه</a:t>
          </a:r>
          <a:endParaRPr lang="en-US" dirty="0">
            <a:solidFill>
              <a:schemeClr val="bg1"/>
            </a:solidFill>
            <a:cs typeface="B Mitra" pitchFamily="2" charset="-78"/>
          </a:endParaRPr>
        </a:p>
      </dgm:t>
    </dgm:pt>
    <dgm:pt modelId="{A7F4AEA2-F3D3-4924-AE56-A21AF8680007}" type="parTrans" cxnId="{A2981331-EA66-4CF1-80CC-2E2BAD265AE6}">
      <dgm:prSet/>
      <dgm:spPr/>
      <dgm:t>
        <a:bodyPr/>
        <a:lstStyle/>
        <a:p>
          <a:endParaRPr lang="en-US"/>
        </a:p>
      </dgm:t>
    </dgm:pt>
    <dgm:pt modelId="{8118B393-ED18-4AB6-8FD8-B53BB2752336}" type="sibTrans" cxnId="{A2981331-EA66-4CF1-80CC-2E2BAD265AE6}">
      <dgm:prSet/>
      <dgm:spPr/>
      <dgm:t>
        <a:bodyPr/>
        <a:lstStyle/>
        <a:p>
          <a:endParaRPr lang="en-US"/>
        </a:p>
      </dgm:t>
    </dgm:pt>
    <dgm:pt modelId="{B3E70D13-D4ED-4A7E-A437-1990FEE3443D}" type="pres">
      <dgm:prSet presAssocID="{EEE91F12-ACAC-4768-A263-7EC25EAD51C0}" presName="linear" presStyleCnt="0">
        <dgm:presLayoutVars>
          <dgm:animLvl val="lvl"/>
          <dgm:resizeHandles val="exact"/>
        </dgm:presLayoutVars>
      </dgm:prSet>
      <dgm:spPr/>
      <dgm:t>
        <a:bodyPr/>
        <a:lstStyle/>
        <a:p>
          <a:pPr rtl="1"/>
          <a:endParaRPr lang="fa-IR"/>
        </a:p>
      </dgm:t>
    </dgm:pt>
    <dgm:pt modelId="{B1ED7F76-690D-4574-A5AB-723564371D68}" type="pres">
      <dgm:prSet presAssocID="{9A05CF84-A1A6-4522-8AA6-D9863DFB8739}" presName="parentText" presStyleLbl="node1" presStyleIdx="0" presStyleCnt="6" custLinFactY="-66257" custLinFactNeighborX="-408" custLinFactNeighborY="-100000">
        <dgm:presLayoutVars>
          <dgm:chMax val="0"/>
          <dgm:bulletEnabled val="1"/>
        </dgm:presLayoutVars>
      </dgm:prSet>
      <dgm:spPr/>
      <dgm:t>
        <a:bodyPr/>
        <a:lstStyle/>
        <a:p>
          <a:pPr rtl="1"/>
          <a:endParaRPr lang="fa-IR"/>
        </a:p>
      </dgm:t>
    </dgm:pt>
    <dgm:pt modelId="{BD937570-04D5-490F-8705-53786E26D2A1}" type="pres">
      <dgm:prSet presAssocID="{E5A41F96-8135-43E5-9B25-0CBCCF7D1581}" presName="spacer" presStyleCnt="0"/>
      <dgm:spPr/>
    </dgm:pt>
    <dgm:pt modelId="{A590DD09-0F61-4302-B713-F14D65A42789}" type="pres">
      <dgm:prSet presAssocID="{873EB865-3443-4D23-BE42-C5E7E4EF0684}" presName="parentText" presStyleLbl="node1" presStyleIdx="1" presStyleCnt="6" custLinFactY="-19681" custLinFactNeighborX="0" custLinFactNeighborY="-100000">
        <dgm:presLayoutVars>
          <dgm:chMax val="0"/>
          <dgm:bulletEnabled val="1"/>
        </dgm:presLayoutVars>
      </dgm:prSet>
      <dgm:spPr/>
      <dgm:t>
        <a:bodyPr/>
        <a:lstStyle/>
        <a:p>
          <a:pPr rtl="1"/>
          <a:endParaRPr lang="fa-IR"/>
        </a:p>
      </dgm:t>
    </dgm:pt>
    <dgm:pt modelId="{23D7CFCB-6D09-4C26-A6CB-A5BD4D195926}" type="pres">
      <dgm:prSet presAssocID="{F7B0B10D-2CCA-4768-8EEE-F8F0314F2E76}" presName="spacer" presStyleCnt="0"/>
      <dgm:spPr/>
    </dgm:pt>
    <dgm:pt modelId="{E6BF0759-3358-4D28-BF5F-AB9370B70554}" type="pres">
      <dgm:prSet presAssocID="{EBB55836-8D06-458B-AD81-0549B43175C9}" presName="parentText" presStyleLbl="node1" presStyleIdx="2" presStyleCnt="6" custLinFactY="16905" custLinFactNeighborX="0" custLinFactNeighborY="100000">
        <dgm:presLayoutVars>
          <dgm:chMax val="0"/>
          <dgm:bulletEnabled val="1"/>
        </dgm:presLayoutVars>
      </dgm:prSet>
      <dgm:spPr/>
      <dgm:t>
        <a:bodyPr/>
        <a:lstStyle/>
        <a:p>
          <a:pPr rtl="1"/>
          <a:endParaRPr lang="fa-IR"/>
        </a:p>
      </dgm:t>
    </dgm:pt>
    <dgm:pt modelId="{318B743E-0E8D-4D19-8588-7549A1215F61}" type="pres">
      <dgm:prSet presAssocID="{8118B393-ED18-4AB6-8FD8-B53BB2752336}" presName="spacer" presStyleCnt="0"/>
      <dgm:spPr/>
    </dgm:pt>
    <dgm:pt modelId="{9CCC0248-ECF7-42C9-965E-2B831C061C54}" type="pres">
      <dgm:prSet presAssocID="{E8AE3635-28B5-4994-B2C0-F612F4A41A3F}" presName="parentText" presStyleLbl="node1" presStyleIdx="3" presStyleCnt="6" custLinFactY="63481" custLinFactNeighborX="0" custLinFactNeighborY="100000">
        <dgm:presLayoutVars>
          <dgm:chMax val="0"/>
          <dgm:bulletEnabled val="1"/>
        </dgm:presLayoutVars>
      </dgm:prSet>
      <dgm:spPr/>
      <dgm:t>
        <a:bodyPr/>
        <a:lstStyle/>
        <a:p>
          <a:pPr rtl="1"/>
          <a:endParaRPr lang="fa-IR"/>
        </a:p>
      </dgm:t>
    </dgm:pt>
    <dgm:pt modelId="{CA28FC15-EA96-49DF-8066-BCCCA4441174}" type="pres">
      <dgm:prSet presAssocID="{C5789482-B981-4CE3-B965-39B616633AD7}" presName="spacer" presStyleCnt="0"/>
      <dgm:spPr/>
    </dgm:pt>
    <dgm:pt modelId="{14C28BC0-E622-4A5D-B800-FCF92F13B7FE}" type="pres">
      <dgm:prSet presAssocID="{51676A11-785F-42A4-8B8E-F97C5F4B2317}" presName="parentText" presStyleLbl="node1" presStyleIdx="4" presStyleCnt="6" custLinFactY="100000" custLinFactNeighborX="-408" custLinFactNeighborY="194806">
        <dgm:presLayoutVars>
          <dgm:chMax val="0"/>
          <dgm:bulletEnabled val="1"/>
        </dgm:presLayoutVars>
      </dgm:prSet>
      <dgm:spPr/>
      <dgm:t>
        <a:bodyPr/>
        <a:lstStyle/>
        <a:p>
          <a:pPr rtl="1"/>
          <a:endParaRPr lang="fa-IR"/>
        </a:p>
      </dgm:t>
    </dgm:pt>
    <dgm:pt modelId="{EDDBD7A0-DD4F-43AF-A3A6-E05B0331DA42}" type="pres">
      <dgm:prSet presAssocID="{D7CEB599-4649-445F-ABC3-9D080A61B12E}" presName="spacer" presStyleCnt="0"/>
      <dgm:spPr/>
    </dgm:pt>
    <dgm:pt modelId="{3C71E5D1-86C9-4327-A43A-F200E5BB2AD7}" type="pres">
      <dgm:prSet presAssocID="{39300779-C628-4131-88B2-6F45C9CD0D8C}" presName="parentText" presStyleLbl="node1" presStyleIdx="5" presStyleCnt="6" custLinFactY="134798" custLinFactNeighborX="-408" custLinFactNeighborY="200000">
        <dgm:presLayoutVars>
          <dgm:chMax val="0"/>
          <dgm:bulletEnabled val="1"/>
        </dgm:presLayoutVars>
      </dgm:prSet>
      <dgm:spPr/>
      <dgm:t>
        <a:bodyPr/>
        <a:lstStyle/>
        <a:p>
          <a:pPr rtl="1"/>
          <a:endParaRPr lang="fa-IR"/>
        </a:p>
      </dgm:t>
    </dgm:pt>
  </dgm:ptLst>
  <dgm:cxnLst>
    <dgm:cxn modelId="{2091E6BF-CC96-4808-B78F-ACD6D07BB516}" srcId="{EEE91F12-ACAC-4768-A263-7EC25EAD51C0}" destId="{873EB865-3443-4D23-BE42-C5E7E4EF0684}" srcOrd="1" destOrd="0" parTransId="{267FF84A-DCB7-49C4-A7A5-76FCDCCBF258}" sibTransId="{F7B0B10D-2CCA-4768-8EEE-F8F0314F2E76}"/>
    <dgm:cxn modelId="{132F7D34-4D38-4C52-81D0-B6CA9E43C591}" type="presOf" srcId="{EBB55836-8D06-458B-AD81-0549B43175C9}" destId="{E6BF0759-3358-4D28-BF5F-AB9370B70554}" srcOrd="0" destOrd="0" presId="urn:microsoft.com/office/officeart/2005/8/layout/vList2"/>
    <dgm:cxn modelId="{DFFC9C9B-E707-4241-9C8F-C6882273B454}" srcId="{EEE91F12-ACAC-4768-A263-7EC25EAD51C0}" destId="{51676A11-785F-42A4-8B8E-F97C5F4B2317}" srcOrd="4" destOrd="0" parTransId="{F569A185-E31C-44D7-88B2-0423160640CD}" sibTransId="{D7CEB599-4649-445F-ABC3-9D080A61B12E}"/>
    <dgm:cxn modelId="{E4202605-1A3B-40E2-9E5B-3C8A82E68048}" type="presOf" srcId="{51676A11-785F-42A4-8B8E-F97C5F4B2317}" destId="{14C28BC0-E622-4A5D-B800-FCF92F13B7FE}" srcOrd="0" destOrd="0" presId="urn:microsoft.com/office/officeart/2005/8/layout/vList2"/>
    <dgm:cxn modelId="{1C678982-9C74-4B68-9293-0CA8E8314BF3}" type="presOf" srcId="{E8AE3635-28B5-4994-B2C0-F612F4A41A3F}" destId="{9CCC0248-ECF7-42C9-965E-2B831C061C54}" srcOrd="0" destOrd="0" presId="urn:microsoft.com/office/officeart/2005/8/layout/vList2"/>
    <dgm:cxn modelId="{914D05A6-D0BD-4D41-AEBD-6E98398E6BE5}" type="presOf" srcId="{9A05CF84-A1A6-4522-8AA6-D9863DFB8739}" destId="{B1ED7F76-690D-4574-A5AB-723564371D68}" srcOrd="0" destOrd="0" presId="urn:microsoft.com/office/officeart/2005/8/layout/vList2"/>
    <dgm:cxn modelId="{0BCD3A4A-D5F8-4B99-9B67-E9664CF69D6C}" type="presOf" srcId="{873EB865-3443-4D23-BE42-C5E7E4EF0684}" destId="{A590DD09-0F61-4302-B713-F14D65A42789}" srcOrd="0" destOrd="0" presId="urn:microsoft.com/office/officeart/2005/8/layout/vList2"/>
    <dgm:cxn modelId="{4D968F27-D29E-45DC-AD4F-216EECB57879}" type="presOf" srcId="{39300779-C628-4131-88B2-6F45C9CD0D8C}" destId="{3C71E5D1-86C9-4327-A43A-F200E5BB2AD7}" srcOrd="0" destOrd="0" presId="urn:microsoft.com/office/officeart/2005/8/layout/vList2"/>
    <dgm:cxn modelId="{0D3CF40A-BD1B-4FBC-AE4E-2480958D1815}" srcId="{EEE91F12-ACAC-4768-A263-7EC25EAD51C0}" destId="{39300779-C628-4131-88B2-6F45C9CD0D8C}" srcOrd="5" destOrd="0" parTransId="{78ABA7FF-3FA7-48B6-90DE-CE9FF72AA368}" sibTransId="{6E610C16-1CAC-49A1-A0C6-FAD8DA010C1D}"/>
    <dgm:cxn modelId="{E7BB27CE-37AF-4645-84F2-10385CCE7D1D}" srcId="{EEE91F12-ACAC-4768-A263-7EC25EAD51C0}" destId="{E8AE3635-28B5-4994-B2C0-F612F4A41A3F}" srcOrd="3" destOrd="0" parTransId="{C1624A10-A236-43B9-987C-C1458BDCAD73}" sibTransId="{C5789482-B981-4CE3-B965-39B616633AD7}"/>
    <dgm:cxn modelId="{A2981331-EA66-4CF1-80CC-2E2BAD265AE6}" srcId="{EEE91F12-ACAC-4768-A263-7EC25EAD51C0}" destId="{EBB55836-8D06-458B-AD81-0549B43175C9}" srcOrd="2" destOrd="0" parTransId="{A7F4AEA2-F3D3-4924-AE56-A21AF8680007}" sibTransId="{8118B393-ED18-4AB6-8FD8-B53BB2752336}"/>
    <dgm:cxn modelId="{73C9A159-A824-4E18-BD14-F69E51188814}" type="presOf" srcId="{EEE91F12-ACAC-4768-A263-7EC25EAD51C0}" destId="{B3E70D13-D4ED-4A7E-A437-1990FEE3443D}" srcOrd="0" destOrd="0" presId="urn:microsoft.com/office/officeart/2005/8/layout/vList2"/>
    <dgm:cxn modelId="{F72F5DB0-E635-4D15-BEAB-334E12D211BA}" srcId="{EEE91F12-ACAC-4768-A263-7EC25EAD51C0}" destId="{9A05CF84-A1A6-4522-8AA6-D9863DFB8739}" srcOrd="0" destOrd="0" parTransId="{9127F5CD-45DB-474A-9E94-250A2E8D2D8B}" sibTransId="{E5A41F96-8135-43E5-9B25-0CBCCF7D1581}"/>
    <dgm:cxn modelId="{4EE4DB96-C723-4BC9-91B8-4C5E61E297DE}" type="presParOf" srcId="{B3E70D13-D4ED-4A7E-A437-1990FEE3443D}" destId="{B1ED7F76-690D-4574-A5AB-723564371D68}" srcOrd="0" destOrd="0" presId="urn:microsoft.com/office/officeart/2005/8/layout/vList2"/>
    <dgm:cxn modelId="{DC2AEAB5-EC5A-47C5-AFE8-D680F441FEF2}" type="presParOf" srcId="{B3E70D13-D4ED-4A7E-A437-1990FEE3443D}" destId="{BD937570-04D5-490F-8705-53786E26D2A1}" srcOrd="1" destOrd="0" presId="urn:microsoft.com/office/officeart/2005/8/layout/vList2"/>
    <dgm:cxn modelId="{AC5A6E19-6252-4568-893F-C74CC4D31B08}" type="presParOf" srcId="{B3E70D13-D4ED-4A7E-A437-1990FEE3443D}" destId="{A590DD09-0F61-4302-B713-F14D65A42789}" srcOrd="2" destOrd="0" presId="urn:microsoft.com/office/officeart/2005/8/layout/vList2"/>
    <dgm:cxn modelId="{0C72DB75-5FA0-49B6-B6DF-D7B739C52DB4}" type="presParOf" srcId="{B3E70D13-D4ED-4A7E-A437-1990FEE3443D}" destId="{23D7CFCB-6D09-4C26-A6CB-A5BD4D195926}" srcOrd="3" destOrd="0" presId="urn:microsoft.com/office/officeart/2005/8/layout/vList2"/>
    <dgm:cxn modelId="{907C45D5-8769-41B7-9724-04FD2F1D302E}" type="presParOf" srcId="{B3E70D13-D4ED-4A7E-A437-1990FEE3443D}" destId="{E6BF0759-3358-4D28-BF5F-AB9370B70554}" srcOrd="4" destOrd="0" presId="urn:microsoft.com/office/officeart/2005/8/layout/vList2"/>
    <dgm:cxn modelId="{8BD1C0B5-E489-4FBF-9EED-D6A4652467B1}" type="presParOf" srcId="{B3E70D13-D4ED-4A7E-A437-1990FEE3443D}" destId="{318B743E-0E8D-4D19-8588-7549A1215F61}" srcOrd="5" destOrd="0" presId="urn:microsoft.com/office/officeart/2005/8/layout/vList2"/>
    <dgm:cxn modelId="{CA9B2A7A-9B00-4723-9AAC-6E885505F130}" type="presParOf" srcId="{B3E70D13-D4ED-4A7E-A437-1990FEE3443D}" destId="{9CCC0248-ECF7-42C9-965E-2B831C061C54}" srcOrd="6" destOrd="0" presId="urn:microsoft.com/office/officeart/2005/8/layout/vList2"/>
    <dgm:cxn modelId="{B6F77F1B-F3E2-410D-A63C-F69E3AC1F373}" type="presParOf" srcId="{B3E70D13-D4ED-4A7E-A437-1990FEE3443D}" destId="{CA28FC15-EA96-49DF-8066-BCCCA4441174}" srcOrd="7" destOrd="0" presId="urn:microsoft.com/office/officeart/2005/8/layout/vList2"/>
    <dgm:cxn modelId="{C4B2DAA4-4581-4609-AE63-CEC362914386}" type="presParOf" srcId="{B3E70D13-D4ED-4A7E-A437-1990FEE3443D}" destId="{14C28BC0-E622-4A5D-B800-FCF92F13B7FE}" srcOrd="8" destOrd="0" presId="urn:microsoft.com/office/officeart/2005/8/layout/vList2"/>
    <dgm:cxn modelId="{7364BA10-FBF3-44DD-A383-F962B31B2EE1}" type="presParOf" srcId="{B3E70D13-D4ED-4A7E-A437-1990FEE3443D}" destId="{EDDBD7A0-DD4F-43AF-A3A6-E05B0331DA42}" srcOrd="9" destOrd="0" presId="urn:microsoft.com/office/officeart/2005/8/layout/vList2"/>
    <dgm:cxn modelId="{EF52C39C-947F-4536-85AF-A62661E4AEBF}" type="presParOf" srcId="{B3E70D13-D4ED-4A7E-A437-1990FEE3443D}" destId="{3C71E5D1-86C9-4327-A43A-F200E5BB2AD7}" srcOrd="10"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8.xml><?xml version="1.0" encoding="utf-8"?>
<dgm:dataModel xmlns:dgm="http://schemas.openxmlformats.org/drawingml/2006/diagram" xmlns:a="http://schemas.openxmlformats.org/drawingml/2006/main">
  <dgm:ptLst>
    <dgm:pt modelId="{EEE91F12-ACAC-4768-A263-7EC25EAD51C0}"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9A05CF84-A1A6-4522-8AA6-D9863DFB8739}">
      <dgm:prSet phldrT="[Text]"/>
      <dgm:spPr>
        <a:solidFill>
          <a:srgbClr val="FF0000"/>
        </a:solidFill>
      </dgm:spPr>
      <dgm:t>
        <a:bodyPr/>
        <a:lstStyle/>
        <a:p>
          <a:pPr algn="ctr"/>
          <a:r>
            <a:rPr lang="fa-IR" dirty="0">
              <a:solidFill>
                <a:schemeClr val="bg1"/>
              </a:solidFill>
              <a:cs typeface="B Mitra" pitchFamily="2" charset="-78"/>
            </a:rPr>
            <a:t>مقدمه</a:t>
          </a:r>
          <a:endParaRPr lang="en-US" dirty="0">
            <a:solidFill>
              <a:schemeClr val="bg1"/>
            </a:solidFill>
            <a:cs typeface="B Mitra" pitchFamily="2" charset="-78"/>
          </a:endParaRPr>
        </a:p>
      </dgm:t>
    </dgm:pt>
    <dgm:pt modelId="{9127F5CD-45DB-474A-9E94-250A2E8D2D8B}" type="parTrans" cxnId="{F72F5DB0-E635-4D15-BEAB-334E12D211BA}">
      <dgm:prSet/>
      <dgm:spPr/>
      <dgm:t>
        <a:bodyPr/>
        <a:lstStyle/>
        <a:p>
          <a:endParaRPr lang="en-US"/>
        </a:p>
      </dgm:t>
    </dgm:pt>
    <dgm:pt modelId="{E5A41F96-8135-43E5-9B25-0CBCCF7D1581}" type="sibTrans" cxnId="{F72F5DB0-E635-4D15-BEAB-334E12D211BA}">
      <dgm:prSet/>
      <dgm:spPr/>
      <dgm:t>
        <a:bodyPr/>
        <a:lstStyle/>
        <a:p>
          <a:endParaRPr lang="en-US"/>
        </a:p>
      </dgm:t>
    </dgm:pt>
    <dgm:pt modelId="{39300779-C628-4131-88B2-6F45C9CD0D8C}">
      <dgm:prSet phldrT="[Text]"/>
      <dgm:spPr>
        <a:solidFill>
          <a:srgbClr val="FF0000"/>
        </a:solidFill>
      </dgm:spPr>
      <dgm:t>
        <a:bodyPr/>
        <a:lstStyle/>
        <a:p>
          <a:pPr algn="ctr"/>
          <a:r>
            <a:rPr lang="fa-IR" dirty="0">
              <a:solidFill>
                <a:schemeClr val="bg1"/>
              </a:solidFill>
              <a:cs typeface="B Mitra" pitchFamily="2" charset="-78"/>
            </a:rPr>
            <a:t>نتیجه گیری</a:t>
          </a:r>
          <a:endParaRPr lang="en-US" dirty="0">
            <a:solidFill>
              <a:schemeClr val="bg1"/>
            </a:solidFill>
            <a:cs typeface="B Mitra" pitchFamily="2" charset="-78"/>
          </a:endParaRPr>
        </a:p>
      </dgm:t>
    </dgm:pt>
    <dgm:pt modelId="{78ABA7FF-3FA7-48B6-90DE-CE9FF72AA368}" type="parTrans" cxnId="{0D3CF40A-BD1B-4FBC-AE4E-2480958D1815}">
      <dgm:prSet/>
      <dgm:spPr/>
      <dgm:t>
        <a:bodyPr/>
        <a:lstStyle/>
        <a:p>
          <a:endParaRPr lang="en-US"/>
        </a:p>
      </dgm:t>
    </dgm:pt>
    <dgm:pt modelId="{6E610C16-1CAC-49A1-A0C6-FAD8DA010C1D}" type="sibTrans" cxnId="{0D3CF40A-BD1B-4FBC-AE4E-2480958D1815}">
      <dgm:prSet/>
      <dgm:spPr/>
      <dgm:t>
        <a:bodyPr/>
        <a:lstStyle/>
        <a:p>
          <a:endParaRPr lang="en-US"/>
        </a:p>
      </dgm:t>
    </dgm:pt>
    <dgm:pt modelId="{873EB865-3443-4D23-BE42-C5E7E4EF0684}">
      <dgm:prSet/>
      <dgm:spPr>
        <a:solidFill>
          <a:schemeClr val="tx1"/>
        </a:solidFill>
      </dgm:spPr>
      <dgm:t>
        <a:bodyPr/>
        <a:lstStyle/>
        <a:p>
          <a:pPr algn="ctr"/>
          <a:r>
            <a:rPr lang="fa-IR" dirty="0">
              <a:solidFill>
                <a:schemeClr val="bg1"/>
              </a:solidFill>
              <a:cs typeface="B Mitra" pitchFamily="2" charset="-78"/>
            </a:rPr>
            <a:t>مبانی نظری</a:t>
          </a:r>
          <a:endParaRPr lang="en-US" dirty="0">
            <a:solidFill>
              <a:schemeClr val="bg1"/>
            </a:solidFill>
            <a:cs typeface="B Mitra" pitchFamily="2" charset="-78"/>
          </a:endParaRPr>
        </a:p>
      </dgm:t>
    </dgm:pt>
    <dgm:pt modelId="{267FF84A-DCB7-49C4-A7A5-76FCDCCBF258}" type="parTrans" cxnId="{2091E6BF-CC96-4808-B78F-ACD6D07BB516}">
      <dgm:prSet/>
      <dgm:spPr/>
      <dgm:t>
        <a:bodyPr/>
        <a:lstStyle/>
        <a:p>
          <a:endParaRPr lang="en-US"/>
        </a:p>
      </dgm:t>
    </dgm:pt>
    <dgm:pt modelId="{F7B0B10D-2CCA-4768-8EEE-F8F0314F2E76}" type="sibTrans" cxnId="{2091E6BF-CC96-4808-B78F-ACD6D07BB516}">
      <dgm:prSet/>
      <dgm:spPr/>
      <dgm:t>
        <a:bodyPr/>
        <a:lstStyle/>
        <a:p>
          <a:endParaRPr lang="en-US"/>
        </a:p>
      </dgm:t>
    </dgm:pt>
    <dgm:pt modelId="{51676A11-785F-42A4-8B8E-F97C5F4B2317}">
      <dgm:prSet/>
      <dgm:spPr>
        <a:solidFill>
          <a:srgbClr val="FF0000"/>
        </a:solidFill>
      </dgm:spPr>
      <dgm:t>
        <a:bodyPr/>
        <a:lstStyle/>
        <a:p>
          <a:pPr algn="ctr"/>
          <a:r>
            <a:rPr lang="fa-IR" dirty="0">
              <a:solidFill>
                <a:schemeClr val="bg1"/>
              </a:solidFill>
              <a:cs typeface="B Mitra" pitchFamily="2" charset="-78"/>
            </a:rPr>
            <a:t>نمونه موردی</a:t>
          </a:r>
          <a:endParaRPr lang="en-US" dirty="0">
            <a:solidFill>
              <a:schemeClr val="bg1"/>
            </a:solidFill>
            <a:cs typeface="B Mitra" pitchFamily="2" charset="-78"/>
          </a:endParaRPr>
        </a:p>
      </dgm:t>
    </dgm:pt>
    <dgm:pt modelId="{F569A185-E31C-44D7-88B2-0423160640CD}" type="parTrans" cxnId="{DFFC9C9B-E707-4241-9C8F-C6882273B454}">
      <dgm:prSet/>
      <dgm:spPr/>
      <dgm:t>
        <a:bodyPr/>
        <a:lstStyle/>
        <a:p>
          <a:endParaRPr lang="en-US"/>
        </a:p>
      </dgm:t>
    </dgm:pt>
    <dgm:pt modelId="{D7CEB599-4649-445F-ABC3-9D080A61B12E}" type="sibTrans" cxnId="{DFFC9C9B-E707-4241-9C8F-C6882273B454}">
      <dgm:prSet/>
      <dgm:spPr/>
      <dgm:t>
        <a:bodyPr/>
        <a:lstStyle/>
        <a:p>
          <a:endParaRPr lang="en-US"/>
        </a:p>
      </dgm:t>
    </dgm:pt>
    <dgm:pt modelId="{E8AE3635-28B5-4994-B2C0-F612F4A41A3F}">
      <dgm:prSet/>
      <dgm:spPr>
        <a:solidFill>
          <a:srgbClr val="FF0000"/>
        </a:solidFill>
      </dgm:spPr>
      <dgm:t>
        <a:bodyPr/>
        <a:lstStyle/>
        <a:p>
          <a:pPr algn="ctr"/>
          <a:r>
            <a:rPr lang="fa-IR" dirty="0">
              <a:solidFill>
                <a:schemeClr val="bg1"/>
              </a:solidFill>
              <a:cs typeface="B Mitra" pitchFamily="2" charset="-78"/>
            </a:rPr>
            <a:t>معرفی تکنیک</a:t>
          </a:r>
          <a:endParaRPr lang="en-US" dirty="0">
            <a:solidFill>
              <a:schemeClr val="bg1"/>
            </a:solidFill>
            <a:cs typeface="B Mitra" pitchFamily="2" charset="-78"/>
          </a:endParaRPr>
        </a:p>
      </dgm:t>
    </dgm:pt>
    <dgm:pt modelId="{C1624A10-A236-43B9-987C-C1458BDCAD73}" type="parTrans" cxnId="{E7BB27CE-37AF-4645-84F2-10385CCE7D1D}">
      <dgm:prSet/>
      <dgm:spPr/>
      <dgm:t>
        <a:bodyPr/>
        <a:lstStyle/>
        <a:p>
          <a:endParaRPr lang="en-US"/>
        </a:p>
      </dgm:t>
    </dgm:pt>
    <dgm:pt modelId="{C5789482-B981-4CE3-B965-39B616633AD7}" type="sibTrans" cxnId="{E7BB27CE-37AF-4645-84F2-10385CCE7D1D}">
      <dgm:prSet/>
      <dgm:spPr/>
      <dgm:t>
        <a:bodyPr/>
        <a:lstStyle/>
        <a:p>
          <a:endParaRPr lang="en-US"/>
        </a:p>
      </dgm:t>
    </dgm:pt>
    <dgm:pt modelId="{EBB55836-8D06-458B-AD81-0549B43175C9}">
      <dgm:prSet/>
      <dgm:spPr>
        <a:solidFill>
          <a:srgbClr val="FF0000"/>
        </a:solidFill>
      </dgm:spPr>
      <dgm:t>
        <a:bodyPr/>
        <a:lstStyle/>
        <a:p>
          <a:pPr algn="ctr"/>
          <a:r>
            <a:rPr lang="fa-IR" dirty="0">
              <a:solidFill>
                <a:schemeClr val="bg1"/>
              </a:solidFill>
              <a:cs typeface="B Mitra" pitchFamily="2" charset="-78"/>
            </a:rPr>
            <a:t>تاریخچه</a:t>
          </a:r>
          <a:endParaRPr lang="en-US" dirty="0">
            <a:solidFill>
              <a:schemeClr val="bg1"/>
            </a:solidFill>
            <a:cs typeface="B Mitra" pitchFamily="2" charset="-78"/>
          </a:endParaRPr>
        </a:p>
      </dgm:t>
    </dgm:pt>
    <dgm:pt modelId="{A7F4AEA2-F3D3-4924-AE56-A21AF8680007}" type="parTrans" cxnId="{A2981331-EA66-4CF1-80CC-2E2BAD265AE6}">
      <dgm:prSet/>
      <dgm:spPr/>
      <dgm:t>
        <a:bodyPr/>
        <a:lstStyle/>
        <a:p>
          <a:endParaRPr lang="en-US"/>
        </a:p>
      </dgm:t>
    </dgm:pt>
    <dgm:pt modelId="{8118B393-ED18-4AB6-8FD8-B53BB2752336}" type="sibTrans" cxnId="{A2981331-EA66-4CF1-80CC-2E2BAD265AE6}">
      <dgm:prSet/>
      <dgm:spPr/>
      <dgm:t>
        <a:bodyPr/>
        <a:lstStyle/>
        <a:p>
          <a:endParaRPr lang="en-US"/>
        </a:p>
      </dgm:t>
    </dgm:pt>
    <dgm:pt modelId="{B3E70D13-D4ED-4A7E-A437-1990FEE3443D}" type="pres">
      <dgm:prSet presAssocID="{EEE91F12-ACAC-4768-A263-7EC25EAD51C0}" presName="linear" presStyleCnt="0">
        <dgm:presLayoutVars>
          <dgm:animLvl val="lvl"/>
          <dgm:resizeHandles val="exact"/>
        </dgm:presLayoutVars>
      </dgm:prSet>
      <dgm:spPr/>
      <dgm:t>
        <a:bodyPr/>
        <a:lstStyle/>
        <a:p>
          <a:pPr rtl="1"/>
          <a:endParaRPr lang="fa-IR"/>
        </a:p>
      </dgm:t>
    </dgm:pt>
    <dgm:pt modelId="{B1ED7F76-690D-4574-A5AB-723564371D68}" type="pres">
      <dgm:prSet presAssocID="{9A05CF84-A1A6-4522-8AA6-D9863DFB8739}" presName="parentText" presStyleLbl="node1" presStyleIdx="0" presStyleCnt="6" custLinFactY="-66257" custLinFactNeighborX="-408" custLinFactNeighborY="-100000">
        <dgm:presLayoutVars>
          <dgm:chMax val="0"/>
          <dgm:bulletEnabled val="1"/>
        </dgm:presLayoutVars>
      </dgm:prSet>
      <dgm:spPr/>
      <dgm:t>
        <a:bodyPr/>
        <a:lstStyle/>
        <a:p>
          <a:pPr rtl="1"/>
          <a:endParaRPr lang="fa-IR"/>
        </a:p>
      </dgm:t>
    </dgm:pt>
    <dgm:pt modelId="{BD937570-04D5-490F-8705-53786E26D2A1}" type="pres">
      <dgm:prSet presAssocID="{E5A41F96-8135-43E5-9B25-0CBCCF7D1581}" presName="spacer" presStyleCnt="0"/>
      <dgm:spPr/>
    </dgm:pt>
    <dgm:pt modelId="{A590DD09-0F61-4302-B713-F14D65A42789}" type="pres">
      <dgm:prSet presAssocID="{873EB865-3443-4D23-BE42-C5E7E4EF0684}" presName="parentText" presStyleLbl="node1" presStyleIdx="1" presStyleCnt="6" custLinFactY="-19681" custLinFactNeighborX="0" custLinFactNeighborY="-100000">
        <dgm:presLayoutVars>
          <dgm:chMax val="0"/>
          <dgm:bulletEnabled val="1"/>
        </dgm:presLayoutVars>
      </dgm:prSet>
      <dgm:spPr/>
      <dgm:t>
        <a:bodyPr/>
        <a:lstStyle/>
        <a:p>
          <a:pPr rtl="1"/>
          <a:endParaRPr lang="fa-IR"/>
        </a:p>
      </dgm:t>
    </dgm:pt>
    <dgm:pt modelId="{23D7CFCB-6D09-4C26-A6CB-A5BD4D195926}" type="pres">
      <dgm:prSet presAssocID="{F7B0B10D-2CCA-4768-8EEE-F8F0314F2E76}" presName="spacer" presStyleCnt="0"/>
      <dgm:spPr/>
    </dgm:pt>
    <dgm:pt modelId="{E6BF0759-3358-4D28-BF5F-AB9370B70554}" type="pres">
      <dgm:prSet presAssocID="{EBB55836-8D06-458B-AD81-0549B43175C9}" presName="parentText" presStyleLbl="node1" presStyleIdx="2" presStyleCnt="6" custLinFactY="16905" custLinFactNeighborX="0" custLinFactNeighborY="100000">
        <dgm:presLayoutVars>
          <dgm:chMax val="0"/>
          <dgm:bulletEnabled val="1"/>
        </dgm:presLayoutVars>
      </dgm:prSet>
      <dgm:spPr/>
      <dgm:t>
        <a:bodyPr/>
        <a:lstStyle/>
        <a:p>
          <a:pPr rtl="1"/>
          <a:endParaRPr lang="fa-IR"/>
        </a:p>
      </dgm:t>
    </dgm:pt>
    <dgm:pt modelId="{318B743E-0E8D-4D19-8588-7549A1215F61}" type="pres">
      <dgm:prSet presAssocID="{8118B393-ED18-4AB6-8FD8-B53BB2752336}" presName="spacer" presStyleCnt="0"/>
      <dgm:spPr/>
    </dgm:pt>
    <dgm:pt modelId="{9CCC0248-ECF7-42C9-965E-2B831C061C54}" type="pres">
      <dgm:prSet presAssocID="{E8AE3635-28B5-4994-B2C0-F612F4A41A3F}" presName="parentText" presStyleLbl="node1" presStyleIdx="3" presStyleCnt="6" custLinFactY="63481" custLinFactNeighborX="0" custLinFactNeighborY="100000">
        <dgm:presLayoutVars>
          <dgm:chMax val="0"/>
          <dgm:bulletEnabled val="1"/>
        </dgm:presLayoutVars>
      </dgm:prSet>
      <dgm:spPr/>
      <dgm:t>
        <a:bodyPr/>
        <a:lstStyle/>
        <a:p>
          <a:pPr rtl="1"/>
          <a:endParaRPr lang="fa-IR"/>
        </a:p>
      </dgm:t>
    </dgm:pt>
    <dgm:pt modelId="{CA28FC15-EA96-49DF-8066-BCCCA4441174}" type="pres">
      <dgm:prSet presAssocID="{C5789482-B981-4CE3-B965-39B616633AD7}" presName="spacer" presStyleCnt="0"/>
      <dgm:spPr/>
    </dgm:pt>
    <dgm:pt modelId="{14C28BC0-E622-4A5D-B800-FCF92F13B7FE}" type="pres">
      <dgm:prSet presAssocID="{51676A11-785F-42A4-8B8E-F97C5F4B2317}" presName="parentText" presStyleLbl="node1" presStyleIdx="4" presStyleCnt="6" custLinFactY="100000" custLinFactNeighborX="-408" custLinFactNeighborY="194806">
        <dgm:presLayoutVars>
          <dgm:chMax val="0"/>
          <dgm:bulletEnabled val="1"/>
        </dgm:presLayoutVars>
      </dgm:prSet>
      <dgm:spPr/>
      <dgm:t>
        <a:bodyPr/>
        <a:lstStyle/>
        <a:p>
          <a:pPr rtl="1"/>
          <a:endParaRPr lang="fa-IR"/>
        </a:p>
      </dgm:t>
    </dgm:pt>
    <dgm:pt modelId="{EDDBD7A0-DD4F-43AF-A3A6-E05B0331DA42}" type="pres">
      <dgm:prSet presAssocID="{D7CEB599-4649-445F-ABC3-9D080A61B12E}" presName="spacer" presStyleCnt="0"/>
      <dgm:spPr/>
    </dgm:pt>
    <dgm:pt modelId="{3C71E5D1-86C9-4327-A43A-F200E5BB2AD7}" type="pres">
      <dgm:prSet presAssocID="{39300779-C628-4131-88B2-6F45C9CD0D8C}" presName="parentText" presStyleLbl="node1" presStyleIdx="5" presStyleCnt="6" custLinFactY="134798" custLinFactNeighborX="-408" custLinFactNeighborY="200000">
        <dgm:presLayoutVars>
          <dgm:chMax val="0"/>
          <dgm:bulletEnabled val="1"/>
        </dgm:presLayoutVars>
      </dgm:prSet>
      <dgm:spPr/>
      <dgm:t>
        <a:bodyPr/>
        <a:lstStyle/>
        <a:p>
          <a:pPr rtl="1"/>
          <a:endParaRPr lang="fa-IR"/>
        </a:p>
      </dgm:t>
    </dgm:pt>
  </dgm:ptLst>
  <dgm:cxnLst>
    <dgm:cxn modelId="{0D3CF40A-BD1B-4FBC-AE4E-2480958D1815}" srcId="{EEE91F12-ACAC-4768-A263-7EC25EAD51C0}" destId="{39300779-C628-4131-88B2-6F45C9CD0D8C}" srcOrd="5" destOrd="0" parTransId="{78ABA7FF-3FA7-48B6-90DE-CE9FF72AA368}" sibTransId="{6E610C16-1CAC-49A1-A0C6-FAD8DA010C1D}"/>
    <dgm:cxn modelId="{F72F5DB0-E635-4D15-BEAB-334E12D211BA}" srcId="{EEE91F12-ACAC-4768-A263-7EC25EAD51C0}" destId="{9A05CF84-A1A6-4522-8AA6-D9863DFB8739}" srcOrd="0" destOrd="0" parTransId="{9127F5CD-45DB-474A-9E94-250A2E8D2D8B}" sibTransId="{E5A41F96-8135-43E5-9B25-0CBCCF7D1581}"/>
    <dgm:cxn modelId="{A2981331-EA66-4CF1-80CC-2E2BAD265AE6}" srcId="{EEE91F12-ACAC-4768-A263-7EC25EAD51C0}" destId="{EBB55836-8D06-458B-AD81-0549B43175C9}" srcOrd="2" destOrd="0" parTransId="{A7F4AEA2-F3D3-4924-AE56-A21AF8680007}" sibTransId="{8118B393-ED18-4AB6-8FD8-B53BB2752336}"/>
    <dgm:cxn modelId="{2091E6BF-CC96-4808-B78F-ACD6D07BB516}" srcId="{EEE91F12-ACAC-4768-A263-7EC25EAD51C0}" destId="{873EB865-3443-4D23-BE42-C5E7E4EF0684}" srcOrd="1" destOrd="0" parTransId="{267FF84A-DCB7-49C4-A7A5-76FCDCCBF258}" sibTransId="{F7B0B10D-2CCA-4768-8EEE-F8F0314F2E76}"/>
    <dgm:cxn modelId="{EB27FF61-7EE0-4BD6-BE54-77282FFE6AB0}" type="presOf" srcId="{51676A11-785F-42A4-8B8E-F97C5F4B2317}" destId="{14C28BC0-E622-4A5D-B800-FCF92F13B7FE}" srcOrd="0" destOrd="0" presId="urn:microsoft.com/office/officeart/2005/8/layout/vList2"/>
    <dgm:cxn modelId="{DFFC9C9B-E707-4241-9C8F-C6882273B454}" srcId="{EEE91F12-ACAC-4768-A263-7EC25EAD51C0}" destId="{51676A11-785F-42A4-8B8E-F97C5F4B2317}" srcOrd="4" destOrd="0" parTransId="{F569A185-E31C-44D7-88B2-0423160640CD}" sibTransId="{D7CEB599-4649-445F-ABC3-9D080A61B12E}"/>
    <dgm:cxn modelId="{E7BB27CE-37AF-4645-84F2-10385CCE7D1D}" srcId="{EEE91F12-ACAC-4768-A263-7EC25EAD51C0}" destId="{E8AE3635-28B5-4994-B2C0-F612F4A41A3F}" srcOrd="3" destOrd="0" parTransId="{C1624A10-A236-43B9-987C-C1458BDCAD73}" sibTransId="{C5789482-B981-4CE3-B965-39B616633AD7}"/>
    <dgm:cxn modelId="{24A8B42E-965A-45CB-B18A-1116E1A768CA}" type="presOf" srcId="{EBB55836-8D06-458B-AD81-0549B43175C9}" destId="{E6BF0759-3358-4D28-BF5F-AB9370B70554}" srcOrd="0" destOrd="0" presId="urn:microsoft.com/office/officeart/2005/8/layout/vList2"/>
    <dgm:cxn modelId="{8BF0496E-196D-4F3C-AA7E-7107F310F645}" type="presOf" srcId="{39300779-C628-4131-88B2-6F45C9CD0D8C}" destId="{3C71E5D1-86C9-4327-A43A-F200E5BB2AD7}" srcOrd="0" destOrd="0" presId="urn:microsoft.com/office/officeart/2005/8/layout/vList2"/>
    <dgm:cxn modelId="{414F071E-443C-49DF-AC46-53C559723085}" type="presOf" srcId="{9A05CF84-A1A6-4522-8AA6-D9863DFB8739}" destId="{B1ED7F76-690D-4574-A5AB-723564371D68}" srcOrd="0" destOrd="0" presId="urn:microsoft.com/office/officeart/2005/8/layout/vList2"/>
    <dgm:cxn modelId="{F22F0F81-1F2A-4804-9ADA-056042E616F3}" type="presOf" srcId="{E8AE3635-28B5-4994-B2C0-F612F4A41A3F}" destId="{9CCC0248-ECF7-42C9-965E-2B831C061C54}" srcOrd="0" destOrd="0" presId="urn:microsoft.com/office/officeart/2005/8/layout/vList2"/>
    <dgm:cxn modelId="{B5145846-1545-4F74-A31E-3C00B24DEC9A}" type="presOf" srcId="{873EB865-3443-4D23-BE42-C5E7E4EF0684}" destId="{A590DD09-0F61-4302-B713-F14D65A42789}" srcOrd="0" destOrd="0" presId="urn:microsoft.com/office/officeart/2005/8/layout/vList2"/>
    <dgm:cxn modelId="{39B5A68A-BE06-48EE-A181-21DC6D709AA6}" type="presOf" srcId="{EEE91F12-ACAC-4768-A263-7EC25EAD51C0}" destId="{B3E70D13-D4ED-4A7E-A437-1990FEE3443D}" srcOrd="0" destOrd="0" presId="urn:microsoft.com/office/officeart/2005/8/layout/vList2"/>
    <dgm:cxn modelId="{2CEA16C8-857C-4467-8004-411334F2AF43}" type="presParOf" srcId="{B3E70D13-D4ED-4A7E-A437-1990FEE3443D}" destId="{B1ED7F76-690D-4574-A5AB-723564371D68}" srcOrd="0" destOrd="0" presId="urn:microsoft.com/office/officeart/2005/8/layout/vList2"/>
    <dgm:cxn modelId="{73C45F24-D8FF-474F-A2CC-B5666E07C82C}" type="presParOf" srcId="{B3E70D13-D4ED-4A7E-A437-1990FEE3443D}" destId="{BD937570-04D5-490F-8705-53786E26D2A1}" srcOrd="1" destOrd="0" presId="urn:microsoft.com/office/officeart/2005/8/layout/vList2"/>
    <dgm:cxn modelId="{63CA828F-9DAD-4646-8067-A0CCB946F2BC}" type="presParOf" srcId="{B3E70D13-D4ED-4A7E-A437-1990FEE3443D}" destId="{A590DD09-0F61-4302-B713-F14D65A42789}" srcOrd="2" destOrd="0" presId="urn:microsoft.com/office/officeart/2005/8/layout/vList2"/>
    <dgm:cxn modelId="{55E1F279-8AAB-49C8-8401-8DA0C4B4672B}" type="presParOf" srcId="{B3E70D13-D4ED-4A7E-A437-1990FEE3443D}" destId="{23D7CFCB-6D09-4C26-A6CB-A5BD4D195926}" srcOrd="3" destOrd="0" presId="urn:microsoft.com/office/officeart/2005/8/layout/vList2"/>
    <dgm:cxn modelId="{1D3FBC4A-C8F6-4C30-A1E5-27E1351FDA5A}" type="presParOf" srcId="{B3E70D13-D4ED-4A7E-A437-1990FEE3443D}" destId="{E6BF0759-3358-4D28-BF5F-AB9370B70554}" srcOrd="4" destOrd="0" presId="urn:microsoft.com/office/officeart/2005/8/layout/vList2"/>
    <dgm:cxn modelId="{115AD072-7AD6-4380-BCB3-3B08B9430709}" type="presParOf" srcId="{B3E70D13-D4ED-4A7E-A437-1990FEE3443D}" destId="{318B743E-0E8D-4D19-8588-7549A1215F61}" srcOrd="5" destOrd="0" presId="urn:microsoft.com/office/officeart/2005/8/layout/vList2"/>
    <dgm:cxn modelId="{B4ED2270-40FC-49A7-9FD1-F4676DC72149}" type="presParOf" srcId="{B3E70D13-D4ED-4A7E-A437-1990FEE3443D}" destId="{9CCC0248-ECF7-42C9-965E-2B831C061C54}" srcOrd="6" destOrd="0" presId="urn:microsoft.com/office/officeart/2005/8/layout/vList2"/>
    <dgm:cxn modelId="{1C1CE410-41D0-4DEB-B76C-9EAE93F46630}" type="presParOf" srcId="{B3E70D13-D4ED-4A7E-A437-1990FEE3443D}" destId="{CA28FC15-EA96-49DF-8066-BCCCA4441174}" srcOrd="7" destOrd="0" presId="urn:microsoft.com/office/officeart/2005/8/layout/vList2"/>
    <dgm:cxn modelId="{1FB9335B-8A27-457B-9C5C-565E9F079FA3}" type="presParOf" srcId="{B3E70D13-D4ED-4A7E-A437-1990FEE3443D}" destId="{14C28BC0-E622-4A5D-B800-FCF92F13B7FE}" srcOrd="8" destOrd="0" presId="urn:microsoft.com/office/officeart/2005/8/layout/vList2"/>
    <dgm:cxn modelId="{8A849C50-43B5-4F70-BAC5-CB21482C34E5}" type="presParOf" srcId="{B3E70D13-D4ED-4A7E-A437-1990FEE3443D}" destId="{EDDBD7A0-DD4F-43AF-A3A6-E05B0331DA42}" srcOrd="9" destOrd="0" presId="urn:microsoft.com/office/officeart/2005/8/layout/vList2"/>
    <dgm:cxn modelId="{40745044-42FD-4FAD-B0AE-81B7C672C58B}" type="presParOf" srcId="{B3E70D13-D4ED-4A7E-A437-1990FEE3443D}" destId="{3C71E5D1-86C9-4327-A43A-F200E5BB2AD7}" srcOrd="10" destOrd="0" presId="urn:microsoft.com/office/officeart/2005/8/layout/vList2"/>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19.xml><?xml version="1.0" encoding="utf-8"?>
<dgm:dataModel xmlns:dgm="http://schemas.openxmlformats.org/drawingml/2006/diagram" xmlns:a="http://schemas.openxmlformats.org/drawingml/2006/main">
  <dgm:ptLst>
    <dgm:pt modelId="{EEE91F12-ACAC-4768-A263-7EC25EAD51C0}"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9A05CF84-A1A6-4522-8AA6-D9863DFB8739}">
      <dgm:prSet phldrT="[Text]"/>
      <dgm:spPr>
        <a:solidFill>
          <a:srgbClr val="FF0000"/>
        </a:solidFill>
      </dgm:spPr>
      <dgm:t>
        <a:bodyPr/>
        <a:lstStyle/>
        <a:p>
          <a:pPr algn="ctr"/>
          <a:r>
            <a:rPr lang="fa-IR" dirty="0">
              <a:solidFill>
                <a:schemeClr val="bg1"/>
              </a:solidFill>
              <a:cs typeface="B Mitra" pitchFamily="2" charset="-78"/>
            </a:rPr>
            <a:t>مقدمه</a:t>
          </a:r>
          <a:endParaRPr lang="en-US" dirty="0">
            <a:solidFill>
              <a:schemeClr val="bg1"/>
            </a:solidFill>
            <a:cs typeface="B Mitra" pitchFamily="2" charset="-78"/>
          </a:endParaRPr>
        </a:p>
      </dgm:t>
    </dgm:pt>
    <dgm:pt modelId="{9127F5CD-45DB-474A-9E94-250A2E8D2D8B}" type="parTrans" cxnId="{F72F5DB0-E635-4D15-BEAB-334E12D211BA}">
      <dgm:prSet/>
      <dgm:spPr/>
      <dgm:t>
        <a:bodyPr/>
        <a:lstStyle/>
        <a:p>
          <a:endParaRPr lang="en-US"/>
        </a:p>
      </dgm:t>
    </dgm:pt>
    <dgm:pt modelId="{E5A41F96-8135-43E5-9B25-0CBCCF7D1581}" type="sibTrans" cxnId="{F72F5DB0-E635-4D15-BEAB-334E12D211BA}">
      <dgm:prSet/>
      <dgm:spPr/>
      <dgm:t>
        <a:bodyPr/>
        <a:lstStyle/>
        <a:p>
          <a:endParaRPr lang="en-US"/>
        </a:p>
      </dgm:t>
    </dgm:pt>
    <dgm:pt modelId="{39300779-C628-4131-88B2-6F45C9CD0D8C}">
      <dgm:prSet phldrT="[Text]"/>
      <dgm:spPr>
        <a:solidFill>
          <a:srgbClr val="FF0000"/>
        </a:solidFill>
      </dgm:spPr>
      <dgm:t>
        <a:bodyPr/>
        <a:lstStyle/>
        <a:p>
          <a:pPr algn="ctr"/>
          <a:r>
            <a:rPr lang="fa-IR" dirty="0">
              <a:solidFill>
                <a:schemeClr val="bg1"/>
              </a:solidFill>
              <a:cs typeface="B Mitra" pitchFamily="2" charset="-78"/>
            </a:rPr>
            <a:t>نتیجه گیری</a:t>
          </a:r>
          <a:endParaRPr lang="en-US" dirty="0">
            <a:solidFill>
              <a:schemeClr val="bg1"/>
            </a:solidFill>
            <a:cs typeface="B Mitra" pitchFamily="2" charset="-78"/>
          </a:endParaRPr>
        </a:p>
      </dgm:t>
    </dgm:pt>
    <dgm:pt modelId="{78ABA7FF-3FA7-48B6-90DE-CE9FF72AA368}" type="parTrans" cxnId="{0D3CF40A-BD1B-4FBC-AE4E-2480958D1815}">
      <dgm:prSet/>
      <dgm:spPr/>
      <dgm:t>
        <a:bodyPr/>
        <a:lstStyle/>
        <a:p>
          <a:endParaRPr lang="en-US"/>
        </a:p>
      </dgm:t>
    </dgm:pt>
    <dgm:pt modelId="{6E610C16-1CAC-49A1-A0C6-FAD8DA010C1D}" type="sibTrans" cxnId="{0D3CF40A-BD1B-4FBC-AE4E-2480958D1815}">
      <dgm:prSet/>
      <dgm:spPr/>
      <dgm:t>
        <a:bodyPr/>
        <a:lstStyle/>
        <a:p>
          <a:endParaRPr lang="en-US"/>
        </a:p>
      </dgm:t>
    </dgm:pt>
    <dgm:pt modelId="{873EB865-3443-4D23-BE42-C5E7E4EF0684}">
      <dgm:prSet/>
      <dgm:spPr>
        <a:solidFill>
          <a:schemeClr val="tx1"/>
        </a:solidFill>
      </dgm:spPr>
      <dgm:t>
        <a:bodyPr/>
        <a:lstStyle/>
        <a:p>
          <a:pPr algn="ctr"/>
          <a:r>
            <a:rPr lang="fa-IR" dirty="0">
              <a:solidFill>
                <a:schemeClr val="bg1"/>
              </a:solidFill>
              <a:cs typeface="B Mitra" pitchFamily="2" charset="-78"/>
            </a:rPr>
            <a:t>مبانی نظری</a:t>
          </a:r>
          <a:endParaRPr lang="en-US" dirty="0">
            <a:solidFill>
              <a:schemeClr val="bg1"/>
            </a:solidFill>
            <a:cs typeface="B Mitra" pitchFamily="2" charset="-78"/>
          </a:endParaRPr>
        </a:p>
      </dgm:t>
    </dgm:pt>
    <dgm:pt modelId="{267FF84A-DCB7-49C4-A7A5-76FCDCCBF258}" type="parTrans" cxnId="{2091E6BF-CC96-4808-B78F-ACD6D07BB516}">
      <dgm:prSet/>
      <dgm:spPr/>
      <dgm:t>
        <a:bodyPr/>
        <a:lstStyle/>
        <a:p>
          <a:endParaRPr lang="en-US"/>
        </a:p>
      </dgm:t>
    </dgm:pt>
    <dgm:pt modelId="{F7B0B10D-2CCA-4768-8EEE-F8F0314F2E76}" type="sibTrans" cxnId="{2091E6BF-CC96-4808-B78F-ACD6D07BB516}">
      <dgm:prSet/>
      <dgm:spPr/>
      <dgm:t>
        <a:bodyPr/>
        <a:lstStyle/>
        <a:p>
          <a:endParaRPr lang="en-US"/>
        </a:p>
      </dgm:t>
    </dgm:pt>
    <dgm:pt modelId="{51676A11-785F-42A4-8B8E-F97C5F4B2317}">
      <dgm:prSet/>
      <dgm:spPr>
        <a:solidFill>
          <a:srgbClr val="FF0000"/>
        </a:solidFill>
      </dgm:spPr>
      <dgm:t>
        <a:bodyPr/>
        <a:lstStyle/>
        <a:p>
          <a:pPr algn="ctr"/>
          <a:r>
            <a:rPr lang="fa-IR" dirty="0">
              <a:solidFill>
                <a:schemeClr val="bg1"/>
              </a:solidFill>
              <a:cs typeface="B Mitra" pitchFamily="2" charset="-78"/>
            </a:rPr>
            <a:t>نمونه موردی</a:t>
          </a:r>
          <a:endParaRPr lang="en-US" dirty="0">
            <a:solidFill>
              <a:schemeClr val="bg1"/>
            </a:solidFill>
            <a:cs typeface="B Mitra" pitchFamily="2" charset="-78"/>
          </a:endParaRPr>
        </a:p>
      </dgm:t>
    </dgm:pt>
    <dgm:pt modelId="{F569A185-E31C-44D7-88B2-0423160640CD}" type="parTrans" cxnId="{DFFC9C9B-E707-4241-9C8F-C6882273B454}">
      <dgm:prSet/>
      <dgm:spPr/>
      <dgm:t>
        <a:bodyPr/>
        <a:lstStyle/>
        <a:p>
          <a:endParaRPr lang="en-US"/>
        </a:p>
      </dgm:t>
    </dgm:pt>
    <dgm:pt modelId="{D7CEB599-4649-445F-ABC3-9D080A61B12E}" type="sibTrans" cxnId="{DFFC9C9B-E707-4241-9C8F-C6882273B454}">
      <dgm:prSet/>
      <dgm:spPr/>
      <dgm:t>
        <a:bodyPr/>
        <a:lstStyle/>
        <a:p>
          <a:endParaRPr lang="en-US"/>
        </a:p>
      </dgm:t>
    </dgm:pt>
    <dgm:pt modelId="{E8AE3635-28B5-4994-B2C0-F612F4A41A3F}">
      <dgm:prSet/>
      <dgm:spPr>
        <a:solidFill>
          <a:srgbClr val="FF0000"/>
        </a:solidFill>
      </dgm:spPr>
      <dgm:t>
        <a:bodyPr/>
        <a:lstStyle/>
        <a:p>
          <a:pPr algn="ctr"/>
          <a:r>
            <a:rPr lang="fa-IR" dirty="0">
              <a:solidFill>
                <a:schemeClr val="bg1"/>
              </a:solidFill>
              <a:cs typeface="B Mitra" pitchFamily="2" charset="-78"/>
            </a:rPr>
            <a:t>معرفی تکنیک</a:t>
          </a:r>
          <a:endParaRPr lang="en-US" dirty="0">
            <a:solidFill>
              <a:schemeClr val="bg1"/>
            </a:solidFill>
            <a:cs typeface="B Mitra" pitchFamily="2" charset="-78"/>
          </a:endParaRPr>
        </a:p>
      </dgm:t>
    </dgm:pt>
    <dgm:pt modelId="{C1624A10-A236-43B9-987C-C1458BDCAD73}" type="parTrans" cxnId="{E7BB27CE-37AF-4645-84F2-10385CCE7D1D}">
      <dgm:prSet/>
      <dgm:spPr/>
      <dgm:t>
        <a:bodyPr/>
        <a:lstStyle/>
        <a:p>
          <a:endParaRPr lang="en-US"/>
        </a:p>
      </dgm:t>
    </dgm:pt>
    <dgm:pt modelId="{C5789482-B981-4CE3-B965-39B616633AD7}" type="sibTrans" cxnId="{E7BB27CE-37AF-4645-84F2-10385CCE7D1D}">
      <dgm:prSet/>
      <dgm:spPr/>
      <dgm:t>
        <a:bodyPr/>
        <a:lstStyle/>
        <a:p>
          <a:endParaRPr lang="en-US"/>
        </a:p>
      </dgm:t>
    </dgm:pt>
    <dgm:pt modelId="{EBB55836-8D06-458B-AD81-0549B43175C9}">
      <dgm:prSet/>
      <dgm:spPr>
        <a:solidFill>
          <a:srgbClr val="FF0000"/>
        </a:solidFill>
      </dgm:spPr>
      <dgm:t>
        <a:bodyPr/>
        <a:lstStyle/>
        <a:p>
          <a:pPr algn="ctr"/>
          <a:r>
            <a:rPr lang="fa-IR" dirty="0">
              <a:solidFill>
                <a:schemeClr val="bg1"/>
              </a:solidFill>
              <a:cs typeface="B Mitra" pitchFamily="2" charset="-78"/>
            </a:rPr>
            <a:t>تاریخچه</a:t>
          </a:r>
          <a:endParaRPr lang="en-US" dirty="0">
            <a:solidFill>
              <a:schemeClr val="bg1"/>
            </a:solidFill>
            <a:cs typeface="B Mitra" pitchFamily="2" charset="-78"/>
          </a:endParaRPr>
        </a:p>
      </dgm:t>
    </dgm:pt>
    <dgm:pt modelId="{A7F4AEA2-F3D3-4924-AE56-A21AF8680007}" type="parTrans" cxnId="{A2981331-EA66-4CF1-80CC-2E2BAD265AE6}">
      <dgm:prSet/>
      <dgm:spPr/>
      <dgm:t>
        <a:bodyPr/>
        <a:lstStyle/>
        <a:p>
          <a:endParaRPr lang="en-US"/>
        </a:p>
      </dgm:t>
    </dgm:pt>
    <dgm:pt modelId="{8118B393-ED18-4AB6-8FD8-B53BB2752336}" type="sibTrans" cxnId="{A2981331-EA66-4CF1-80CC-2E2BAD265AE6}">
      <dgm:prSet/>
      <dgm:spPr/>
      <dgm:t>
        <a:bodyPr/>
        <a:lstStyle/>
        <a:p>
          <a:endParaRPr lang="en-US"/>
        </a:p>
      </dgm:t>
    </dgm:pt>
    <dgm:pt modelId="{B3E70D13-D4ED-4A7E-A437-1990FEE3443D}" type="pres">
      <dgm:prSet presAssocID="{EEE91F12-ACAC-4768-A263-7EC25EAD51C0}" presName="linear" presStyleCnt="0">
        <dgm:presLayoutVars>
          <dgm:animLvl val="lvl"/>
          <dgm:resizeHandles val="exact"/>
        </dgm:presLayoutVars>
      </dgm:prSet>
      <dgm:spPr/>
      <dgm:t>
        <a:bodyPr/>
        <a:lstStyle/>
        <a:p>
          <a:pPr rtl="1"/>
          <a:endParaRPr lang="fa-IR"/>
        </a:p>
      </dgm:t>
    </dgm:pt>
    <dgm:pt modelId="{B1ED7F76-690D-4574-A5AB-723564371D68}" type="pres">
      <dgm:prSet presAssocID="{9A05CF84-A1A6-4522-8AA6-D9863DFB8739}" presName="parentText" presStyleLbl="node1" presStyleIdx="0" presStyleCnt="6" custLinFactY="-66257" custLinFactNeighborX="-408" custLinFactNeighborY="-100000">
        <dgm:presLayoutVars>
          <dgm:chMax val="0"/>
          <dgm:bulletEnabled val="1"/>
        </dgm:presLayoutVars>
      </dgm:prSet>
      <dgm:spPr/>
      <dgm:t>
        <a:bodyPr/>
        <a:lstStyle/>
        <a:p>
          <a:pPr rtl="1"/>
          <a:endParaRPr lang="fa-IR"/>
        </a:p>
      </dgm:t>
    </dgm:pt>
    <dgm:pt modelId="{BD937570-04D5-490F-8705-53786E26D2A1}" type="pres">
      <dgm:prSet presAssocID="{E5A41F96-8135-43E5-9B25-0CBCCF7D1581}" presName="spacer" presStyleCnt="0"/>
      <dgm:spPr/>
    </dgm:pt>
    <dgm:pt modelId="{A590DD09-0F61-4302-B713-F14D65A42789}" type="pres">
      <dgm:prSet presAssocID="{873EB865-3443-4D23-BE42-C5E7E4EF0684}" presName="parentText" presStyleLbl="node1" presStyleIdx="1" presStyleCnt="6" custLinFactY="-19681" custLinFactNeighborX="0" custLinFactNeighborY="-100000">
        <dgm:presLayoutVars>
          <dgm:chMax val="0"/>
          <dgm:bulletEnabled val="1"/>
        </dgm:presLayoutVars>
      </dgm:prSet>
      <dgm:spPr/>
      <dgm:t>
        <a:bodyPr/>
        <a:lstStyle/>
        <a:p>
          <a:pPr rtl="1"/>
          <a:endParaRPr lang="fa-IR"/>
        </a:p>
      </dgm:t>
    </dgm:pt>
    <dgm:pt modelId="{23D7CFCB-6D09-4C26-A6CB-A5BD4D195926}" type="pres">
      <dgm:prSet presAssocID="{F7B0B10D-2CCA-4768-8EEE-F8F0314F2E76}" presName="spacer" presStyleCnt="0"/>
      <dgm:spPr/>
    </dgm:pt>
    <dgm:pt modelId="{E6BF0759-3358-4D28-BF5F-AB9370B70554}" type="pres">
      <dgm:prSet presAssocID="{EBB55836-8D06-458B-AD81-0549B43175C9}" presName="parentText" presStyleLbl="node1" presStyleIdx="2" presStyleCnt="6" custLinFactY="16905" custLinFactNeighborX="0" custLinFactNeighborY="100000">
        <dgm:presLayoutVars>
          <dgm:chMax val="0"/>
          <dgm:bulletEnabled val="1"/>
        </dgm:presLayoutVars>
      </dgm:prSet>
      <dgm:spPr/>
      <dgm:t>
        <a:bodyPr/>
        <a:lstStyle/>
        <a:p>
          <a:pPr rtl="1"/>
          <a:endParaRPr lang="fa-IR"/>
        </a:p>
      </dgm:t>
    </dgm:pt>
    <dgm:pt modelId="{318B743E-0E8D-4D19-8588-7549A1215F61}" type="pres">
      <dgm:prSet presAssocID="{8118B393-ED18-4AB6-8FD8-B53BB2752336}" presName="spacer" presStyleCnt="0"/>
      <dgm:spPr/>
    </dgm:pt>
    <dgm:pt modelId="{9CCC0248-ECF7-42C9-965E-2B831C061C54}" type="pres">
      <dgm:prSet presAssocID="{E8AE3635-28B5-4994-B2C0-F612F4A41A3F}" presName="parentText" presStyleLbl="node1" presStyleIdx="3" presStyleCnt="6" custLinFactY="63481" custLinFactNeighborX="0" custLinFactNeighborY="100000">
        <dgm:presLayoutVars>
          <dgm:chMax val="0"/>
          <dgm:bulletEnabled val="1"/>
        </dgm:presLayoutVars>
      </dgm:prSet>
      <dgm:spPr/>
      <dgm:t>
        <a:bodyPr/>
        <a:lstStyle/>
        <a:p>
          <a:pPr rtl="1"/>
          <a:endParaRPr lang="fa-IR"/>
        </a:p>
      </dgm:t>
    </dgm:pt>
    <dgm:pt modelId="{CA28FC15-EA96-49DF-8066-BCCCA4441174}" type="pres">
      <dgm:prSet presAssocID="{C5789482-B981-4CE3-B965-39B616633AD7}" presName="spacer" presStyleCnt="0"/>
      <dgm:spPr/>
    </dgm:pt>
    <dgm:pt modelId="{14C28BC0-E622-4A5D-B800-FCF92F13B7FE}" type="pres">
      <dgm:prSet presAssocID="{51676A11-785F-42A4-8B8E-F97C5F4B2317}" presName="parentText" presStyleLbl="node1" presStyleIdx="4" presStyleCnt="6" custLinFactY="100000" custLinFactNeighborX="-408" custLinFactNeighborY="194806">
        <dgm:presLayoutVars>
          <dgm:chMax val="0"/>
          <dgm:bulletEnabled val="1"/>
        </dgm:presLayoutVars>
      </dgm:prSet>
      <dgm:spPr/>
      <dgm:t>
        <a:bodyPr/>
        <a:lstStyle/>
        <a:p>
          <a:pPr rtl="1"/>
          <a:endParaRPr lang="fa-IR"/>
        </a:p>
      </dgm:t>
    </dgm:pt>
    <dgm:pt modelId="{EDDBD7A0-DD4F-43AF-A3A6-E05B0331DA42}" type="pres">
      <dgm:prSet presAssocID="{D7CEB599-4649-445F-ABC3-9D080A61B12E}" presName="spacer" presStyleCnt="0"/>
      <dgm:spPr/>
    </dgm:pt>
    <dgm:pt modelId="{3C71E5D1-86C9-4327-A43A-F200E5BB2AD7}" type="pres">
      <dgm:prSet presAssocID="{39300779-C628-4131-88B2-6F45C9CD0D8C}" presName="parentText" presStyleLbl="node1" presStyleIdx="5" presStyleCnt="6" custLinFactY="134798" custLinFactNeighborX="-408" custLinFactNeighborY="200000">
        <dgm:presLayoutVars>
          <dgm:chMax val="0"/>
          <dgm:bulletEnabled val="1"/>
        </dgm:presLayoutVars>
      </dgm:prSet>
      <dgm:spPr/>
      <dgm:t>
        <a:bodyPr/>
        <a:lstStyle/>
        <a:p>
          <a:pPr rtl="1"/>
          <a:endParaRPr lang="fa-IR"/>
        </a:p>
      </dgm:t>
    </dgm:pt>
  </dgm:ptLst>
  <dgm:cxnLst>
    <dgm:cxn modelId="{0D3CF40A-BD1B-4FBC-AE4E-2480958D1815}" srcId="{EEE91F12-ACAC-4768-A263-7EC25EAD51C0}" destId="{39300779-C628-4131-88B2-6F45C9CD0D8C}" srcOrd="5" destOrd="0" parTransId="{78ABA7FF-3FA7-48B6-90DE-CE9FF72AA368}" sibTransId="{6E610C16-1CAC-49A1-A0C6-FAD8DA010C1D}"/>
    <dgm:cxn modelId="{5ED45477-8C4E-42E3-B5B8-CA0D117A0251}" type="presOf" srcId="{EEE91F12-ACAC-4768-A263-7EC25EAD51C0}" destId="{B3E70D13-D4ED-4A7E-A437-1990FEE3443D}" srcOrd="0" destOrd="0" presId="urn:microsoft.com/office/officeart/2005/8/layout/vList2"/>
    <dgm:cxn modelId="{F72F5DB0-E635-4D15-BEAB-334E12D211BA}" srcId="{EEE91F12-ACAC-4768-A263-7EC25EAD51C0}" destId="{9A05CF84-A1A6-4522-8AA6-D9863DFB8739}" srcOrd="0" destOrd="0" parTransId="{9127F5CD-45DB-474A-9E94-250A2E8D2D8B}" sibTransId="{E5A41F96-8135-43E5-9B25-0CBCCF7D1581}"/>
    <dgm:cxn modelId="{A2981331-EA66-4CF1-80CC-2E2BAD265AE6}" srcId="{EEE91F12-ACAC-4768-A263-7EC25EAD51C0}" destId="{EBB55836-8D06-458B-AD81-0549B43175C9}" srcOrd="2" destOrd="0" parTransId="{A7F4AEA2-F3D3-4924-AE56-A21AF8680007}" sibTransId="{8118B393-ED18-4AB6-8FD8-B53BB2752336}"/>
    <dgm:cxn modelId="{2091E6BF-CC96-4808-B78F-ACD6D07BB516}" srcId="{EEE91F12-ACAC-4768-A263-7EC25EAD51C0}" destId="{873EB865-3443-4D23-BE42-C5E7E4EF0684}" srcOrd="1" destOrd="0" parTransId="{267FF84A-DCB7-49C4-A7A5-76FCDCCBF258}" sibTransId="{F7B0B10D-2CCA-4768-8EEE-F8F0314F2E76}"/>
    <dgm:cxn modelId="{EB497D57-4418-4BC6-9983-08B6409FD412}" type="presOf" srcId="{EBB55836-8D06-458B-AD81-0549B43175C9}" destId="{E6BF0759-3358-4D28-BF5F-AB9370B70554}" srcOrd="0" destOrd="0" presId="urn:microsoft.com/office/officeart/2005/8/layout/vList2"/>
    <dgm:cxn modelId="{DFFC9C9B-E707-4241-9C8F-C6882273B454}" srcId="{EEE91F12-ACAC-4768-A263-7EC25EAD51C0}" destId="{51676A11-785F-42A4-8B8E-F97C5F4B2317}" srcOrd="4" destOrd="0" parTransId="{F569A185-E31C-44D7-88B2-0423160640CD}" sibTransId="{D7CEB599-4649-445F-ABC3-9D080A61B12E}"/>
    <dgm:cxn modelId="{E7BB27CE-37AF-4645-84F2-10385CCE7D1D}" srcId="{EEE91F12-ACAC-4768-A263-7EC25EAD51C0}" destId="{E8AE3635-28B5-4994-B2C0-F612F4A41A3F}" srcOrd="3" destOrd="0" parTransId="{C1624A10-A236-43B9-987C-C1458BDCAD73}" sibTransId="{C5789482-B981-4CE3-B965-39B616633AD7}"/>
    <dgm:cxn modelId="{91329140-39B9-4AA2-853A-270598AD3F2F}" type="presOf" srcId="{873EB865-3443-4D23-BE42-C5E7E4EF0684}" destId="{A590DD09-0F61-4302-B713-F14D65A42789}" srcOrd="0" destOrd="0" presId="urn:microsoft.com/office/officeart/2005/8/layout/vList2"/>
    <dgm:cxn modelId="{21EBDB51-EE3C-44B3-B21E-B3248E2306F5}" type="presOf" srcId="{9A05CF84-A1A6-4522-8AA6-D9863DFB8739}" destId="{B1ED7F76-690D-4574-A5AB-723564371D68}" srcOrd="0" destOrd="0" presId="urn:microsoft.com/office/officeart/2005/8/layout/vList2"/>
    <dgm:cxn modelId="{AFB72EDC-60AE-4F9C-908C-9BDE7F35164E}" type="presOf" srcId="{E8AE3635-28B5-4994-B2C0-F612F4A41A3F}" destId="{9CCC0248-ECF7-42C9-965E-2B831C061C54}" srcOrd="0" destOrd="0" presId="urn:microsoft.com/office/officeart/2005/8/layout/vList2"/>
    <dgm:cxn modelId="{B3269567-3DD6-419E-B01D-7BD10F0A9B8F}" type="presOf" srcId="{39300779-C628-4131-88B2-6F45C9CD0D8C}" destId="{3C71E5D1-86C9-4327-A43A-F200E5BB2AD7}" srcOrd="0" destOrd="0" presId="urn:microsoft.com/office/officeart/2005/8/layout/vList2"/>
    <dgm:cxn modelId="{B1D4CABB-1F90-44E0-B8A6-93BE1D194377}" type="presOf" srcId="{51676A11-785F-42A4-8B8E-F97C5F4B2317}" destId="{14C28BC0-E622-4A5D-B800-FCF92F13B7FE}" srcOrd="0" destOrd="0" presId="urn:microsoft.com/office/officeart/2005/8/layout/vList2"/>
    <dgm:cxn modelId="{071C094B-CDF4-485E-9B8E-A487F16B7E43}" type="presParOf" srcId="{B3E70D13-D4ED-4A7E-A437-1990FEE3443D}" destId="{B1ED7F76-690D-4574-A5AB-723564371D68}" srcOrd="0" destOrd="0" presId="urn:microsoft.com/office/officeart/2005/8/layout/vList2"/>
    <dgm:cxn modelId="{DEED2AAA-7893-41F6-B7EA-C7CAA38B7819}" type="presParOf" srcId="{B3E70D13-D4ED-4A7E-A437-1990FEE3443D}" destId="{BD937570-04D5-490F-8705-53786E26D2A1}" srcOrd="1" destOrd="0" presId="urn:microsoft.com/office/officeart/2005/8/layout/vList2"/>
    <dgm:cxn modelId="{4AFF908B-8860-4BDF-90BC-A5F24F23D5D8}" type="presParOf" srcId="{B3E70D13-D4ED-4A7E-A437-1990FEE3443D}" destId="{A590DD09-0F61-4302-B713-F14D65A42789}" srcOrd="2" destOrd="0" presId="urn:microsoft.com/office/officeart/2005/8/layout/vList2"/>
    <dgm:cxn modelId="{846E4C4C-DF75-4FCC-BB1C-BCC335DB8C07}" type="presParOf" srcId="{B3E70D13-D4ED-4A7E-A437-1990FEE3443D}" destId="{23D7CFCB-6D09-4C26-A6CB-A5BD4D195926}" srcOrd="3" destOrd="0" presId="urn:microsoft.com/office/officeart/2005/8/layout/vList2"/>
    <dgm:cxn modelId="{E5F81A45-84A9-4262-BA75-6AF548BE4A20}" type="presParOf" srcId="{B3E70D13-D4ED-4A7E-A437-1990FEE3443D}" destId="{E6BF0759-3358-4D28-BF5F-AB9370B70554}" srcOrd="4" destOrd="0" presId="urn:microsoft.com/office/officeart/2005/8/layout/vList2"/>
    <dgm:cxn modelId="{1F0C4E81-81E4-4ABE-9A43-7006CADF94D7}" type="presParOf" srcId="{B3E70D13-D4ED-4A7E-A437-1990FEE3443D}" destId="{318B743E-0E8D-4D19-8588-7549A1215F61}" srcOrd="5" destOrd="0" presId="urn:microsoft.com/office/officeart/2005/8/layout/vList2"/>
    <dgm:cxn modelId="{77AE0959-0907-433E-8030-13938A475DBA}" type="presParOf" srcId="{B3E70D13-D4ED-4A7E-A437-1990FEE3443D}" destId="{9CCC0248-ECF7-42C9-965E-2B831C061C54}" srcOrd="6" destOrd="0" presId="urn:microsoft.com/office/officeart/2005/8/layout/vList2"/>
    <dgm:cxn modelId="{78BB536B-FBCE-4C0A-9653-772A9E5E8569}" type="presParOf" srcId="{B3E70D13-D4ED-4A7E-A437-1990FEE3443D}" destId="{CA28FC15-EA96-49DF-8066-BCCCA4441174}" srcOrd="7" destOrd="0" presId="urn:microsoft.com/office/officeart/2005/8/layout/vList2"/>
    <dgm:cxn modelId="{8DBF75EF-5745-41A4-AE86-6826A55B7239}" type="presParOf" srcId="{B3E70D13-D4ED-4A7E-A437-1990FEE3443D}" destId="{14C28BC0-E622-4A5D-B800-FCF92F13B7FE}" srcOrd="8" destOrd="0" presId="urn:microsoft.com/office/officeart/2005/8/layout/vList2"/>
    <dgm:cxn modelId="{1E0CC419-D573-469D-AD10-3CCD9A17A358}" type="presParOf" srcId="{B3E70D13-D4ED-4A7E-A437-1990FEE3443D}" destId="{EDDBD7A0-DD4F-43AF-A3A6-E05B0331DA42}" srcOrd="9" destOrd="0" presId="urn:microsoft.com/office/officeart/2005/8/layout/vList2"/>
    <dgm:cxn modelId="{FF0E5D22-ABF8-4205-834D-8015DD9C5E92}" type="presParOf" srcId="{B3E70D13-D4ED-4A7E-A437-1990FEE3443D}" destId="{3C71E5D1-86C9-4327-A43A-F200E5BB2AD7}" srcOrd="10" destOrd="0" presId="urn:microsoft.com/office/officeart/2005/8/layout/vList2"/>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EEE91F12-ACAC-4768-A263-7EC25EAD51C0}"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9A05CF84-A1A6-4522-8AA6-D9863DFB8739}">
      <dgm:prSet phldrT="[Text]"/>
      <dgm:spPr>
        <a:solidFill>
          <a:srgbClr val="FF0000"/>
        </a:solidFill>
      </dgm:spPr>
      <dgm:t>
        <a:bodyPr/>
        <a:lstStyle/>
        <a:p>
          <a:pPr algn="ctr"/>
          <a:r>
            <a:rPr lang="fa-IR" dirty="0">
              <a:solidFill>
                <a:schemeClr val="bg1"/>
              </a:solidFill>
              <a:cs typeface="B Mitra" pitchFamily="2" charset="-78"/>
            </a:rPr>
            <a:t>مقدمه</a:t>
          </a:r>
          <a:endParaRPr lang="en-US" dirty="0">
            <a:solidFill>
              <a:schemeClr val="bg1"/>
            </a:solidFill>
            <a:cs typeface="B Mitra" pitchFamily="2" charset="-78"/>
          </a:endParaRPr>
        </a:p>
      </dgm:t>
    </dgm:pt>
    <dgm:pt modelId="{9127F5CD-45DB-474A-9E94-250A2E8D2D8B}" type="parTrans" cxnId="{F72F5DB0-E635-4D15-BEAB-334E12D211BA}">
      <dgm:prSet/>
      <dgm:spPr/>
      <dgm:t>
        <a:bodyPr/>
        <a:lstStyle/>
        <a:p>
          <a:endParaRPr lang="en-US"/>
        </a:p>
      </dgm:t>
    </dgm:pt>
    <dgm:pt modelId="{E5A41F96-8135-43E5-9B25-0CBCCF7D1581}" type="sibTrans" cxnId="{F72F5DB0-E635-4D15-BEAB-334E12D211BA}">
      <dgm:prSet/>
      <dgm:spPr/>
      <dgm:t>
        <a:bodyPr/>
        <a:lstStyle/>
        <a:p>
          <a:endParaRPr lang="en-US"/>
        </a:p>
      </dgm:t>
    </dgm:pt>
    <dgm:pt modelId="{39300779-C628-4131-88B2-6F45C9CD0D8C}">
      <dgm:prSet phldrT="[Text]"/>
      <dgm:spPr>
        <a:solidFill>
          <a:srgbClr val="FF0000"/>
        </a:solidFill>
      </dgm:spPr>
      <dgm:t>
        <a:bodyPr/>
        <a:lstStyle/>
        <a:p>
          <a:pPr algn="ctr"/>
          <a:r>
            <a:rPr lang="fa-IR" dirty="0">
              <a:solidFill>
                <a:schemeClr val="bg1"/>
              </a:solidFill>
              <a:cs typeface="B Mitra" pitchFamily="2" charset="-78"/>
            </a:rPr>
            <a:t>نتیجه گیری</a:t>
          </a:r>
          <a:endParaRPr lang="en-US" dirty="0">
            <a:solidFill>
              <a:schemeClr val="bg1"/>
            </a:solidFill>
            <a:cs typeface="B Mitra" pitchFamily="2" charset="-78"/>
          </a:endParaRPr>
        </a:p>
      </dgm:t>
    </dgm:pt>
    <dgm:pt modelId="{78ABA7FF-3FA7-48B6-90DE-CE9FF72AA368}" type="parTrans" cxnId="{0D3CF40A-BD1B-4FBC-AE4E-2480958D1815}">
      <dgm:prSet/>
      <dgm:spPr/>
      <dgm:t>
        <a:bodyPr/>
        <a:lstStyle/>
        <a:p>
          <a:endParaRPr lang="en-US"/>
        </a:p>
      </dgm:t>
    </dgm:pt>
    <dgm:pt modelId="{6E610C16-1CAC-49A1-A0C6-FAD8DA010C1D}" type="sibTrans" cxnId="{0D3CF40A-BD1B-4FBC-AE4E-2480958D1815}">
      <dgm:prSet/>
      <dgm:spPr/>
      <dgm:t>
        <a:bodyPr/>
        <a:lstStyle/>
        <a:p>
          <a:endParaRPr lang="en-US"/>
        </a:p>
      </dgm:t>
    </dgm:pt>
    <dgm:pt modelId="{873EB865-3443-4D23-BE42-C5E7E4EF0684}">
      <dgm:prSet/>
      <dgm:spPr>
        <a:solidFill>
          <a:schemeClr val="tx1"/>
        </a:solidFill>
      </dgm:spPr>
      <dgm:t>
        <a:bodyPr/>
        <a:lstStyle/>
        <a:p>
          <a:pPr algn="ctr"/>
          <a:r>
            <a:rPr lang="fa-IR" dirty="0">
              <a:solidFill>
                <a:schemeClr val="bg1"/>
              </a:solidFill>
              <a:cs typeface="B Mitra" pitchFamily="2" charset="-78"/>
            </a:rPr>
            <a:t>مبانی نظری</a:t>
          </a:r>
          <a:endParaRPr lang="en-US" dirty="0">
            <a:solidFill>
              <a:schemeClr val="bg1"/>
            </a:solidFill>
            <a:cs typeface="B Mitra" pitchFamily="2" charset="-78"/>
          </a:endParaRPr>
        </a:p>
      </dgm:t>
    </dgm:pt>
    <dgm:pt modelId="{267FF84A-DCB7-49C4-A7A5-76FCDCCBF258}" type="parTrans" cxnId="{2091E6BF-CC96-4808-B78F-ACD6D07BB516}">
      <dgm:prSet/>
      <dgm:spPr/>
      <dgm:t>
        <a:bodyPr/>
        <a:lstStyle/>
        <a:p>
          <a:endParaRPr lang="en-US"/>
        </a:p>
      </dgm:t>
    </dgm:pt>
    <dgm:pt modelId="{F7B0B10D-2CCA-4768-8EEE-F8F0314F2E76}" type="sibTrans" cxnId="{2091E6BF-CC96-4808-B78F-ACD6D07BB516}">
      <dgm:prSet/>
      <dgm:spPr/>
      <dgm:t>
        <a:bodyPr/>
        <a:lstStyle/>
        <a:p>
          <a:endParaRPr lang="en-US"/>
        </a:p>
      </dgm:t>
    </dgm:pt>
    <dgm:pt modelId="{51676A11-785F-42A4-8B8E-F97C5F4B2317}">
      <dgm:prSet/>
      <dgm:spPr>
        <a:solidFill>
          <a:srgbClr val="FF0000"/>
        </a:solidFill>
      </dgm:spPr>
      <dgm:t>
        <a:bodyPr/>
        <a:lstStyle/>
        <a:p>
          <a:pPr algn="ctr"/>
          <a:r>
            <a:rPr lang="fa-IR" dirty="0">
              <a:solidFill>
                <a:schemeClr val="bg1"/>
              </a:solidFill>
              <a:cs typeface="B Mitra" pitchFamily="2" charset="-78"/>
            </a:rPr>
            <a:t>نمونه موردی</a:t>
          </a:r>
          <a:endParaRPr lang="en-US" dirty="0">
            <a:solidFill>
              <a:schemeClr val="bg1"/>
            </a:solidFill>
            <a:cs typeface="B Mitra" pitchFamily="2" charset="-78"/>
          </a:endParaRPr>
        </a:p>
      </dgm:t>
    </dgm:pt>
    <dgm:pt modelId="{F569A185-E31C-44D7-88B2-0423160640CD}" type="parTrans" cxnId="{DFFC9C9B-E707-4241-9C8F-C6882273B454}">
      <dgm:prSet/>
      <dgm:spPr/>
      <dgm:t>
        <a:bodyPr/>
        <a:lstStyle/>
        <a:p>
          <a:endParaRPr lang="en-US"/>
        </a:p>
      </dgm:t>
    </dgm:pt>
    <dgm:pt modelId="{D7CEB599-4649-445F-ABC3-9D080A61B12E}" type="sibTrans" cxnId="{DFFC9C9B-E707-4241-9C8F-C6882273B454}">
      <dgm:prSet/>
      <dgm:spPr/>
      <dgm:t>
        <a:bodyPr/>
        <a:lstStyle/>
        <a:p>
          <a:endParaRPr lang="en-US"/>
        </a:p>
      </dgm:t>
    </dgm:pt>
    <dgm:pt modelId="{E8AE3635-28B5-4994-B2C0-F612F4A41A3F}">
      <dgm:prSet/>
      <dgm:spPr>
        <a:solidFill>
          <a:srgbClr val="FF0000"/>
        </a:solidFill>
      </dgm:spPr>
      <dgm:t>
        <a:bodyPr/>
        <a:lstStyle/>
        <a:p>
          <a:pPr algn="ctr"/>
          <a:r>
            <a:rPr lang="fa-IR" dirty="0">
              <a:solidFill>
                <a:schemeClr val="bg1"/>
              </a:solidFill>
              <a:cs typeface="B Mitra" pitchFamily="2" charset="-78"/>
            </a:rPr>
            <a:t>معرفی تکنیک</a:t>
          </a:r>
          <a:endParaRPr lang="en-US" dirty="0">
            <a:solidFill>
              <a:schemeClr val="bg1"/>
            </a:solidFill>
            <a:cs typeface="B Mitra" pitchFamily="2" charset="-78"/>
          </a:endParaRPr>
        </a:p>
      </dgm:t>
    </dgm:pt>
    <dgm:pt modelId="{C1624A10-A236-43B9-987C-C1458BDCAD73}" type="parTrans" cxnId="{E7BB27CE-37AF-4645-84F2-10385CCE7D1D}">
      <dgm:prSet/>
      <dgm:spPr/>
      <dgm:t>
        <a:bodyPr/>
        <a:lstStyle/>
        <a:p>
          <a:endParaRPr lang="en-US"/>
        </a:p>
      </dgm:t>
    </dgm:pt>
    <dgm:pt modelId="{C5789482-B981-4CE3-B965-39B616633AD7}" type="sibTrans" cxnId="{E7BB27CE-37AF-4645-84F2-10385CCE7D1D}">
      <dgm:prSet/>
      <dgm:spPr/>
      <dgm:t>
        <a:bodyPr/>
        <a:lstStyle/>
        <a:p>
          <a:endParaRPr lang="en-US"/>
        </a:p>
      </dgm:t>
    </dgm:pt>
    <dgm:pt modelId="{EBB55836-8D06-458B-AD81-0549B43175C9}">
      <dgm:prSet/>
      <dgm:spPr>
        <a:solidFill>
          <a:srgbClr val="FF0000"/>
        </a:solidFill>
      </dgm:spPr>
      <dgm:t>
        <a:bodyPr/>
        <a:lstStyle/>
        <a:p>
          <a:pPr algn="ctr"/>
          <a:r>
            <a:rPr lang="fa-IR" dirty="0">
              <a:solidFill>
                <a:schemeClr val="bg1"/>
              </a:solidFill>
              <a:cs typeface="B Mitra" pitchFamily="2" charset="-78"/>
            </a:rPr>
            <a:t>تاریخچه</a:t>
          </a:r>
          <a:endParaRPr lang="en-US" dirty="0">
            <a:solidFill>
              <a:schemeClr val="bg1"/>
            </a:solidFill>
            <a:cs typeface="B Mitra" pitchFamily="2" charset="-78"/>
          </a:endParaRPr>
        </a:p>
      </dgm:t>
    </dgm:pt>
    <dgm:pt modelId="{A7F4AEA2-F3D3-4924-AE56-A21AF8680007}" type="parTrans" cxnId="{A2981331-EA66-4CF1-80CC-2E2BAD265AE6}">
      <dgm:prSet/>
      <dgm:spPr/>
      <dgm:t>
        <a:bodyPr/>
        <a:lstStyle/>
        <a:p>
          <a:endParaRPr lang="en-US"/>
        </a:p>
      </dgm:t>
    </dgm:pt>
    <dgm:pt modelId="{8118B393-ED18-4AB6-8FD8-B53BB2752336}" type="sibTrans" cxnId="{A2981331-EA66-4CF1-80CC-2E2BAD265AE6}">
      <dgm:prSet/>
      <dgm:spPr/>
      <dgm:t>
        <a:bodyPr/>
        <a:lstStyle/>
        <a:p>
          <a:endParaRPr lang="en-US"/>
        </a:p>
      </dgm:t>
    </dgm:pt>
    <dgm:pt modelId="{B3E70D13-D4ED-4A7E-A437-1990FEE3443D}" type="pres">
      <dgm:prSet presAssocID="{EEE91F12-ACAC-4768-A263-7EC25EAD51C0}" presName="linear" presStyleCnt="0">
        <dgm:presLayoutVars>
          <dgm:animLvl val="lvl"/>
          <dgm:resizeHandles val="exact"/>
        </dgm:presLayoutVars>
      </dgm:prSet>
      <dgm:spPr/>
      <dgm:t>
        <a:bodyPr/>
        <a:lstStyle/>
        <a:p>
          <a:pPr rtl="1"/>
          <a:endParaRPr lang="fa-IR"/>
        </a:p>
      </dgm:t>
    </dgm:pt>
    <dgm:pt modelId="{B1ED7F76-690D-4574-A5AB-723564371D68}" type="pres">
      <dgm:prSet presAssocID="{9A05CF84-A1A6-4522-8AA6-D9863DFB8739}" presName="parentText" presStyleLbl="node1" presStyleIdx="0" presStyleCnt="6" custLinFactY="-66257" custLinFactNeighborX="-408" custLinFactNeighborY="-100000">
        <dgm:presLayoutVars>
          <dgm:chMax val="0"/>
          <dgm:bulletEnabled val="1"/>
        </dgm:presLayoutVars>
      </dgm:prSet>
      <dgm:spPr/>
      <dgm:t>
        <a:bodyPr/>
        <a:lstStyle/>
        <a:p>
          <a:pPr rtl="1"/>
          <a:endParaRPr lang="fa-IR"/>
        </a:p>
      </dgm:t>
    </dgm:pt>
    <dgm:pt modelId="{BD937570-04D5-490F-8705-53786E26D2A1}" type="pres">
      <dgm:prSet presAssocID="{E5A41F96-8135-43E5-9B25-0CBCCF7D1581}" presName="spacer" presStyleCnt="0"/>
      <dgm:spPr/>
    </dgm:pt>
    <dgm:pt modelId="{A590DD09-0F61-4302-B713-F14D65A42789}" type="pres">
      <dgm:prSet presAssocID="{873EB865-3443-4D23-BE42-C5E7E4EF0684}" presName="parentText" presStyleLbl="node1" presStyleIdx="1" presStyleCnt="6" custLinFactY="-19681" custLinFactNeighborX="0" custLinFactNeighborY="-100000">
        <dgm:presLayoutVars>
          <dgm:chMax val="0"/>
          <dgm:bulletEnabled val="1"/>
        </dgm:presLayoutVars>
      </dgm:prSet>
      <dgm:spPr/>
      <dgm:t>
        <a:bodyPr/>
        <a:lstStyle/>
        <a:p>
          <a:pPr rtl="1"/>
          <a:endParaRPr lang="fa-IR"/>
        </a:p>
      </dgm:t>
    </dgm:pt>
    <dgm:pt modelId="{23D7CFCB-6D09-4C26-A6CB-A5BD4D195926}" type="pres">
      <dgm:prSet presAssocID="{F7B0B10D-2CCA-4768-8EEE-F8F0314F2E76}" presName="spacer" presStyleCnt="0"/>
      <dgm:spPr/>
    </dgm:pt>
    <dgm:pt modelId="{E6BF0759-3358-4D28-BF5F-AB9370B70554}" type="pres">
      <dgm:prSet presAssocID="{EBB55836-8D06-458B-AD81-0549B43175C9}" presName="parentText" presStyleLbl="node1" presStyleIdx="2" presStyleCnt="6" custLinFactY="16905" custLinFactNeighborX="0" custLinFactNeighborY="100000">
        <dgm:presLayoutVars>
          <dgm:chMax val="0"/>
          <dgm:bulletEnabled val="1"/>
        </dgm:presLayoutVars>
      </dgm:prSet>
      <dgm:spPr/>
      <dgm:t>
        <a:bodyPr/>
        <a:lstStyle/>
        <a:p>
          <a:pPr rtl="1"/>
          <a:endParaRPr lang="fa-IR"/>
        </a:p>
      </dgm:t>
    </dgm:pt>
    <dgm:pt modelId="{318B743E-0E8D-4D19-8588-7549A1215F61}" type="pres">
      <dgm:prSet presAssocID="{8118B393-ED18-4AB6-8FD8-B53BB2752336}" presName="spacer" presStyleCnt="0"/>
      <dgm:spPr/>
    </dgm:pt>
    <dgm:pt modelId="{9CCC0248-ECF7-42C9-965E-2B831C061C54}" type="pres">
      <dgm:prSet presAssocID="{E8AE3635-28B5-4994-B2C0-F612F4A41A3F}" presName="parentText" presStyleLbl="node1" presStyleIdx="3" presStyleCnt="6" custLinFactY="63481" custLinFactNeighborX="0" custLinFactNeighborY="100000">
        <dgm:presLayoutVars>
          <dgm:chMax val="0"/>
          <dgm:bulletEnabled val="1"/>
        </dgm:presLayoutVars>
      </dgm:prSet>
      <dgm:spPr/>
      <dgm:t>
        <a:bodyPr/>
        <a:lstStyle/>
        <a:p>
          <a:pPr rtl="1"/>
          <a:endParaRPr lang="fa-IR"/>
        </a:p>
      </dgm:t>
    </dgm:pt>
    <dgm:pt modelId="{CA28FC15-EA96-49DF-8066-BCCCA4441174}" type="pres">
      <dgm:prSet presAssocID="{C5789482-B981-4CE3-B965-39B616633AD7}" presName="spacer" presStyleCnt="0"/>
      <dgm:spPr/>
    </dgm:pt>
    <dgm:pt modelId="{14C28BC0-E622-4A5D-B800-FCF92F13B7FE}" type="pres">
      <dgm:prSet presAssocID="{51676A11-785F-42A4-8B8E-F97C5F4B2317}" presName="parentText" presStyleLbl="node1" presStyleIdx="4" presStyleCnt="6" custLinFactY="100000" custLinFactNeighborX="-408" custLinFactNeighborY="194806">
        <dgm:presLayoutVars>
          <dgm:chMax val="0"/>
          <dgm:bulletEnabled val="1"/>
        </dgm:presLayoutVars>
      </dgm:prSet>
      <dgm:spPr/>
      <dgm:t>
        <a:bodyPr/>
        <a:lstStyle/>
        <a:p>
          <a:pPr rtl="1"/>
          <a:endParaRPr lang="fa-IR"/>
        </a:p>
      </dgm:t>
    </dgm:pt>
    <dgm:pt modelId="{EDDBD7A0-DD4F-43AF-A3A6-E05B0331DA42}" type="pres">
      <dgm:prSet presAssocID="{D7CEB599-4649-445F-ABC3-9D080A61B12E}" presName="spacer" presStyleCnt="0"/>
      <dgm:spPr/>
    </dgm:pt>
    <dgm:pt modelId="{3C71E5D1-86C9-4327-A43A-F200E5BB2AD7}" type="pres">
      <dgm:prSet presAssocID="{39300779-C628-4131-88B2-6F45C9CD0D8C}" presName="parentText" presStyleLbl="node1" presStyleIdx="5" presStyleCnt="6" custLinFactY="134798" custLinFactNeighborX="-408" custLinFactNeighborY="200000">
        <dgm:presLayoutVars>
          <dgm:chMax val="0"/>
          <dgm:bulletEnabled val="1"/>
        </dgm:presLayoutVars>
      </dgm:prSet>
      <dgm:spPr/>
      <dgm:t>
        <a:bodyPr/>
        <a:lstStyle/>
        <a:p>
          <a:pPr rtl="1"/>
          <a:endParaRPr lang="fa-IR"/>
        </a:p>
      </dgm:t>
    </dgm:pt>
  </dgm:ptLst>
  <dgm:cxnLst>
    <dgm:cxn modelId="{2091E6BF-CC96-4808-B78F-ACD6D07BB516}" srcId="{EEE91F12-ACAC-4768-A263-7EC25EAD51C0}" destId="{873EB865-3443-4D23-BE42-C5E7E4EF0684}" srcOrd="1" destOrd="0" parTransId="{267FF84A-DCB7-49C4-A7A5-76FCDCCBF258}" sibTransId="{F7B0B10D-2CCA-4768-8EEE-F8F0314F2E76}"/>
    <dgm:cxn modelId="{978AC838-BE0D-4499-9B08-396D2FE2533D}" type="presOf" srcId="{E8AE3635-28B5-4994-B2C0-F612F4A41A3F}" destId="{9CCC0248-ECF7-42C9-965E-2B831C061C54}" srcOrd="0" destOrd="0" presId="urn:microsoft.com/office/officeart/2005/8/layout/vList2"/>
    <dgm:cxn modelId="{DFFC9C9B-E707-4241-9C8F-C6882273B454}" srcId="{EEE91F12-ACAC-4768-A263-7EC25EAD51C0}" destId="{51676A11-785F-42A4-8B8E-F97C5F4B2317}" srcOrd="4" destOrd="0" parTransId="{F569A185-E31C-44D7-88B2-0423160640CD}" sibTransId="{D7CEB599-4649-445F-ABC3-9D080A61B12E}"/>
    <dgm:cxn modelId="{F8808B1A-0F4E-477A-9971-77688D16AE6D}" type="presOf" srcId="{EEE91F12-ACAC-4768-A263-7EC25EAD51C0}" destId="{B3E70D13-D4ED-4A7E-A437-1990FEE3443D}" srcOrd="0" destOrd="0" presId="urn:microsoft.com/office/officeart/2005/8/layout/vList2"/>
    <dgm:cxn modelId="{9EF1F327-3DBF-4E05-8704-D04DDA733182}" type="presOf" srcId="{9A05CF84-A1A6-4522-8AA6-D9863DFB8739}" destId="{B1ED7F76-690D-4574-A5AB-723564371D68}" srcOrd="0" destOrd="0" presId="urn:microsoft.com/office/officeart/2005/8/layout/vList2"/>
    <dgm:cxn modelId="{FC38CBF5-9FEC-4A3F-B914-0FE1660485B5}" type="presOf" srcId="{39300779-C628-4131-88B2-6F45C9CD0D8C}" destId="{3C71E5D1-86C9-4327-A43A-F200E5BB2AD7}" srcOrd="0" destOrd="0" presId="urn:microsoft.com/office/officeart/2005/8/layout/vList2"/>
    <dgm:cxn modelId="{1194C23D-D754-4BAA-840C-46EF76B7FB44}" type="presOf" srcId="{51676A11-785F-42A4-8B8E-F97C5F4B2317}" destId="{14C28BC0-E622-4A5D-B800-FCF92F13B7FE}" srcOrd="0" destOrd="0" presId="urn:microsoft.com/office/officeart/2005/8/layout/vList2"/>
    <dgm:cxn modelId="{0D3CF40A-BD1B-4FBC-AE4E-2480958D1815}" srcId="{EEE91F12-ACAC-4768-A263-7EC25EAD51C0}" destId="{39300779-C628-4131-88B2-6F45C9CD0D8C}" srcOrd="5" destOrd="0" parTransId="{78ABA7FF-3FA7-48B6-90DE-CE9FF72AA368}" sibTransId="{6E610C16-1CAC-49A1-A0C6-FAD8DA010C1D}"/>
    <dgm:cxn modelId="{E7BB27CE-37AF-4645-84F2-10385CCE7D1D}" srcId="{EEE91F12-ACAC-4768-A263-7EC25EAD51C0}" destId="{E8AE3635-28B5-4994-B2C0-F612F4A41A3F}" srcOrd="3" destOrd="0" parTransId="{C1624A10-A236-43B9-987C-C1458BDCAD73}" sibTransId="{C5789482-B981-4CE3-B965-39B616633AD7}"/>
    <dgm:cxn modelId="{A2981331-EA66-4CF1-80CC-2E2BAD265AE6}" srcId="{EEE91F12-ACAC-4768-A263-7EC25EAD51C0}" destId="{EBB55836-8D06-458B-AD81-0549B43175C9}" srcOrd="2" destOrd="0" parTransId="{A7F4AEA2-F3D3-4924-AE56-A21AF8680007}" sibTransId="{8118B393-ED18-4AB6-8FD8-B53BB2752336}"/>
    <dgm:cxn modelId="{4F56F83E-2000-464A-B25D-E21909DA7BAB}" type="presOf" srcId="{EBB55836-8D06-458B-AD81-0549B43175C9}" destId="{E6BF0759-3358-4D28-BF5F-AB9370B70554}" srcOrd="0" destOrd="0" presId="urn:microsoft.com/office/officeart/2005/8/layout/vList2"/>
    <dgm:cxn modelId="{FB0DCA5E-8304-4EC8-9608-FA3FD0D715C0}" type="presOf" srcId="{873EB865-3443-4D23-BE42-C5E7E4EF0684}" destId="{A590DD09-0F61-4302-B713-F14D65A42789}" srcOrd="0" destOrd="0" presId="urn:microsoft.com/office/officeart/2005/8/layout/vList2"/>
    <dgm:cxn modelId="{F72F5DB0-E635-4D15-BEAB-334E12D211BA}" srcId="{EEE91F12-ACAC-4768-A263-7EC25EAD51C0}" destId="{9A05CF84-A1A6-4522-8AA6-D9863DFB8739}" srcOrd="0" destOrd="0" parTransId="{9127F5CD-45DB-474A-9E94-250A2E8D2D8B}" sibTransId="{E5A41F96-8135-43E5-9B25-0CBCCF7D1581}"/>
    <dgm:cxn modelId="{74E39A27-7378-44B9-8FCA-88EAA6BFC485}" type="presParOf" srcId="{B3E70D13-D4ED-4A7E-A437-1990FEE3443D}" destId="{B1ED7F76-690D-4574-A5AB-723564371D68}" srcOrd="0" destOrd="0" presId="urn:microsoft.com/office/officeart/2005/8/layout/vList2"/>
    <dgm:cxn modelId="{A348D541-8269-42FE-9DB4-575DF04B65B0}" type="presParOf" srcId="{B3E70D13-D4ED-4A7E-A437-1990FEE3443D}" destId="{BD937570-04D5-490F-8705-53786E26D2A1}" srcOrd="1" destOrd="0" presId="urn:microsoft.com/office/officeart/2005/8/layout/vList2"/>
    <dgm:cxn modelId="{29B0D5FB-56B9-46C3-9FCD-0C04F2C6D048}" type="presParOf" srcId="{B3E70D13-D4ED-4A7E-A437-1990FEE3443D}" destId="{A590DD09-0F61-4302-B713-F14D65A42789}" srcOrd="2" destOrd="0" presId="urn:microsoft.com/office/officeart/2005/8/layout/vList2"/>
    <dgm:cxn modelId="{2AD6BE40-DFDE-4062-A9D8-990FF6B97D3B}" type="presParOf" srcId="{B3E70D13-D4ED-4A7E-A437-1990FEE3443D}" destId="{23D7CFCB-6D09-4C26-A6CB-A5BD4D195926}" srcOrd="3" destOrd="0" presId="urn:microsoft.com/office/officeart/2005/8/layout/vList2"/>
    <dgm:cxn modelId="{D56A227B-39C9-4B20-9FA8-320D589181F7}" type="presParOf" srcId="{B3E70D13-D4ED-4A7E-A437-1990FEE3443D}" destId="{E6BF0759-3358-4D28-BF5F-AB9370B70554}" srcOrd="4" destOrd="0" presId="urn:microsoft.com/office/officeart/2005/8/layout/vList2"/>
    <dgm:cxn modelId="{FAB0AD71-6BAD-41DE-9605-FCBD65BB5956}" type="presParOf" srcId="{B3E70D13-D4ED-4A7E-A437-1990FEE3443D}" destId="{318B743E-0E8D-4D19-8588-7549A1215F61}" srcOrd="5" destOrd="0" presId="urn:microsoft.com/office/officeart/2005/8/layout/vList2"/>
    <dgm:cxn modelId="{9C4AAB5B-7965-4D7B-A5D1-A82E8AD01271}" type="presParOf" srcId="{B3E70D13-D4ED-4A7E-A437-1990FEE3443D}" destId="{9CCC0248-ECF7-42C9-965E-2B831C061C54}" srcOrd="6" destOrd="0" presId="urn:microsoft.com/office/officeart/2005/8/layout/vList2"/>
    <dgm:cxn modelId="{99578158-D01B-4F71-8905-A0320EB67F58}" type="presParOf" srcId="{B3E70D13-D4ED-4A7E-A437-1990FEE3443D}" destId="{CA28FC15-EA96-49DF-8066-BCCCA4441174}" srcOrd="7" destOrd="0" presId="urn:microsoft.com/office/officeart/2005/8/layout/vList2"/>
    <dgm:cxn modelId="{A402F7DE-5647-4B39-9062-CDA7A15B2069}" type="presParOf" srcId="{B3E70D13-D4ED-4A7E-A437-1990FEE3443D}" destId="{14C28BC0-E622-4A5D-B800-FCF92F13B7FE}" srcOrd="8" destOrd="0" presId="urn:microsoft.com/office/officeart/2005/8/layout/vList2"/>
    <dgm:cxn modelId="{29BEA36B-4091-4075-9CC9-C5BF0D0B6787}" type="presParOf" srcId="{B3E70D13-D4ED-4A7E-A437-1990FEE3443D}" destId="{EDDBD7A0-DD4F-43AF-A3A6-E05B0331DA42}" srcOrd="9" destOrd="0" presId="urn:microsoft.com/office/officeart/2005/8/layout/vList2"/>
    <dgm:cxn modelId="{FB753D3E-55C1-4FAD-A135-98C1DBBD9994}" type="presParOf" srcId="{B3E70D13-D4ED-4A7E-A437-1990FEE3443D}" destId="{3C71E5D1-86C9-4327-A43A-F200E5BB2AD7}" srcOrd="10"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0.xml><?xml version="1.0" encoding="utf-8"?>
<dgm:dataModel xmlns:dgm="http://schemas.openxmlformats.org/drawingml/2006/diagram" xmlns:a="http://schemas.openxmlformats.org/drawingml/2006/main">
  <dgm:ptLst>
    <dgm:pt modelId="{EEE91F12-ACAC-4768-A263-7EC25EAD51C0}"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9A05CF84-A1A6-4522-8AA6-D9863DFB8739}">
      <dgm:prSet phldrT="[Text]"/>
      <dgm:spPr>
        <a:solidFill>
          <a:srgbClr val="FF0000"/>
        </a:solidFill>
      </dgm:spPr>
      <dgm:t>
        <a:bodyPr/>
        <a:lstStyle/>
        <a:p>
          <a:pPr algn="ctr"/>
          <a:r>
            <a:rPr lang="fa-IR" dirty="0">
              <a:solidFill>
                <a:schemeClr val="bg1"/>
              </a:solidFill>
              <a:cs typeface="B Mitra" pitchFamily="2" charset="-78"/>
            </a:rPr>
            <a:t>مقدمه</a:t>
          </a:r>
          <a:endParaRPr lang="en-US" dirty="0">
            <a:solidFill>
              <a:schemeClr val="bg1"/>
            </a:solidFill>
            <a:cs typeface="B Mitra" pitchFamily="2" charset="-78"/>
          </a:endParaRPr>
        </a:p>
      </dgm:t>
    </dgm:pt>
    <dgm:pt modelId="{9127F5CD-45DB-474A-9E94-250A2E8D2D8B}" type="parTrans" cxnId="{F72F5DB0-E635-4D15-BEAB-334E12D211BA}">
      <dgm:prSet/>
      <dgm:spPr/>
      <dgm:t>
        <a:bodyPr/>
        <a:lstStyle/>
        <a:p>
          <a:endParaRPr lang="en-US"/>
        </a:p>
      </dgm:t>
    </dgm:pt>
    <dgm:pt modelId="{E5A41F96-8135-43E5-9B25-0CBCCF7D1581}" type="sibTrans" cxnId="{F72F5DB0-E635-4D15-BEAB-334E12D211BA}">
      <dgm:prSet/>
      <dgm:spPr/>
      <dgm:t>
        <a:bodyPr/>
        <a:lstStyle/>
        <a:p>
          <a:endParaRPr lang="en-US"/>
        </a:p>
      </dgm:t>
    </dgm:pt>
    <dgm:pt modelId="{39300779-C628-4131-88B2-6F45C9CD0D8C}">
      <dgm:prSet phldrT="[Text]"/>
      <dgm:spPr>
        <a:solidFill>
          <a:srgbClr val="FF0000"/>
        </a:solidFill>
      </dgm:spPr>
      <dgm:t>
        <a:bodyPr/>
        <a:lstStyle/>
        <a:p>
          <a:pPr algn="ctr"/>
          <a:r>
            <a:rPr lang="fa-IR" dirty="0">
              <a:solidFill>
                <a:schemeClr val="bg1"/>
              </a:solidFill>
              <a:cs typeface="B Mitra" pitchFamily="2" charset="-78"/>
            </a:rPr>
            <a:t>نتیجه گیری</a:t>
          </a:r>
          <a:endParaRPr lang="en-US" dirty="0">
            <a:solidFill>
              <a:schemeClr val="bg1"/>
            </a:solidFill>
            <a:cs typeface="B Mitra" pitchFamily="2" charset="-78"/>
          </a:endParaRPr>
        </a:p>
      </dgm:t>
    </dgm:pt>
    <dgm:pt modelId="{78ABA7FF-3FA7-48B6-90DE-CE9FF72AA368}" type="parTrans" cxnId="{0D3CF40A-BD1B-4FBC-AE4E-2480958D1815}">
      <dgm:prSet/>
      <dgm:spPr/>
      <dgm:t>
        <a:bodyPr/>
        <a:lstStyle/>
        <a:p>
          <a:endParaRPr lang="en-US"/>
        </a:p>
      </dgm:t>
    </dgm:pt>
    <dgm:pt modelId="{6E610C16-1CAC-49A1-A0C6-FAD8DA010C1D}" type="sibTrans" cxnId="{0D3CF40A-BD1B-4FBC-AE4E-2480958D1815}">
      <dgm:prSet/>
      <dgm:spPr/>
      <dgm:t>
        <a:bodyPr/>
        <a:lstStyle/>
        <a:p>
          <a:endParaRPr lang="en-US"/>
        </a:p>
      </dgm:t>
    </dgm:pt>
    <dgm:pt modelId="{873EB865-3443-4D23-BE42-C5E7E4EF0684}">
      <dgm:prSet/>
      <dgm:spPr>
        <a:solidFill>
          <a:schemeClr val="tx1"/>
        </a:solidFill>
      </dgm:spPr>
      <dgm:t>
        <a:bodyPr/>
        <a:lstStyle/>
        <a:p>
          <a:pPr algn="ctr"/>
          <a:r>
            <a:rPr lang="fa-IR" dirty="0">
              <a:solidFill>
                <a:schemeClr val="bg1"/>
              </a:solidFill>
              <a:cs typeface="B Mitra" pitchFamily="2" charset="-78"/>
            </a:rPr>
            <a:t>مبانی نظری</a:t>
          </a:r>
          <a:endParaRPr lang="en-US" dirty="0">
            <a:solidFill>
              <a:schemeClr val="bg1"/>
            </a:solidFill>
            <a:cs typeface="B Mitra" pitchFamily="2" charset="-78"/>
          </a:endParaRPr>
        </a:p>
      </dgm:t>
    </dgm:pt>
    <dgm:pt modelId="{267FF84A-DCB7-49C4-A7A5-76FCDCCBF258}" type="parTrans" cxnId="{2091E6BF-CC96-4808-B78F-ACD6D07BB516}">
      <dgm:prSet/>
      <dgm:spPr/>
      <dgm:t>
        <a:bodyPr/>
        <a:lstStyle/>
        <a:p>
          <a:endParaRPr lang="en-US"/>
        </a:p>
      </dgm:t>
    </dgm:pt>
    <dgm:pt modelId="{F7B0B10D-2CCA-4768-8EEE-F8F0314F2E76}" type="sibTrans" cxnId="{2091E6BF-CC96-4808-B78F-ACD6D07BB516}">
      <dgm:prSet/>
      <dgm:spPr/>
      <dgm:t>
        <a:bodyPr/>
        <a:lstStyle/>
        <a:p>
          <a:endParaRPr lang="en-US"/>
        </a:p>
      </dgm:t>
    </dgm:pt>
    <dgm:pt modelId="{51676A11-785F-42A4-8B8E-F97C5F4B2317}">
      <dgm:prSet/>
      <dgm:spPr>
        <a:solidFill>
          <a:srgbClr val="FF0000"/>
        </a:solidFill>
      </dgm:spPr>
      <dgm:t>
        <a:bodyPr/>
        <a:lstStyle/>
        <a:p>
          <a:pPr algn="ctr"/>
          <a:r>
            <a:rPr lang="fa-IR" dirty="0">
              <a:solidFill>
                <a:schemeClr val="bg1"/>
              </a:solidFill>
              <a:cs typeface="B Mitra" pitchFamily="2" charset="-78"/>
            </a:rPr>
            <a:t>نمونه موردی</a:t>
          </a:r>
          <a:endParaRPr lang="en-US" dirty="0">
            <a:solidFill>
              <a:schemeClr val="bg1"/>
            </a:solidFill>
            <a:cs typeface="B Mitra" pitchFamily="2" charset="-78"/>
          </a:endParaRPr>
        </a:p>
      </dgm:t>
    </dgm:pt>
    <dgm:pt modelId="{F569A185-E31C-44D7-88B2-0423160640CD}" type="parTrans" cxnId="{DFFC9C9B-E707-4241-9C8F-C6882273B454}">
      <dgm:prSet/>
      <dgm:spPr/>
      <dgm:t>
        <a:bodyPr/>
        <a:lstStyle/>
        <a:p>
          <a:endParaRPr lang="en-US"/>
        </a:p>
      </dgm:t>
    </dgm:pt>
    <dgm:pt modelId="{D7CEB599-4649-445F-ABC3-9D080A61B12E}" type="sibTrans" cxnId="{DFFC9C9B-E707-4241-9C8F-C6882273B454}">
      <dgm:prSet/>
      <dgm:spPr/>
      <dgm:t>
        <a:bodyPr/>
        <a:lstStyle/>
        <a:p>
          <a:endParaRPr lang="en-US"/>
        </a:p>
      </dgm:t>
    </dgm:pt>
    <dgm:pt modelId="{E8AE3635-28B5-4994-B2C0-F612F4A41A3F}">
      <dgm:prSet/>
      <dgm:spPr>
        <a:solidFill>
          <a:srgbClr val="FF0000"/>
        </a:solidFill>
      </dgm:spPr>
      <dgm:t>
        <a:bodyPr/>
        <a:lstStyle/>
        <a:p>
          <a:pPr algn="ctr"/>
          <a:r>
            <a:rPr lang="fa-IR" dirty="0">
              <a:solidFill>
                <a:schemeClr val="bg1"/>
              </a:solidFill>
              <a:cs typeface="B Mitra" pitchFamily="2" charset="-78"/>
            </a:rPr>
            <a:t>معرفی تکنیک</a:t>
          </a:r>
          <a:endParaRPr lang="en-US" dirty="0">
            <a:solidFill>
              <a:schemeClr val="bg1"/>
            </a:solidFill>
            <a:cs typeface="B Mitra" pitchFamily="2" charset="-78"/>
          </a:endParaRPr>
        </a:p>
      </dgm:t>
    </dgm:pt>
    <dgm:pt modelId="{C1624A10-A236-43B9-987C-C1458BDCAD73}" type="parTrans" cxnId="{E7BB27CE-37AF-4645-84F2-10385CCE7D1D}">
      <dgm:prSet/>
      <dgm:spPr/>
      <dgm:t>
        <a:bodyPr/>
        <a:lstStyle/>
        <a:p>
          <a:endParaRPr lang="en-US"/>
        </a:p>
      </dgm:t>
    </dgm:pt>
    <dgm:pt modelId="{C5789482-B981-4CE3-B965-39B616633AD7}" type="sibTrans" cxnId="{E7BB27CE-37AF-4645-84F2-10385CCE7D1D}">
      <dgm:prSet/>
      <dgm:spPr/>
      <dgm:t>
        <a:bodyPr/>
        <a:lstStyle/>
        <a:p>
          <a:endParaRPr lang="en-US"/>
        </a:p>
      </dgm:t>
    </dgm:pt>
    <dgm:pt modelId="{EBB55836-8D06-458B-AD81-0549B43175C9}">
      <dgm:prSet/>
      <dgm:spPr>
        <a:solidFill>
          <a:srgbClr val="FF0000"/>
        </a:solidFill>
      </dgm:spPr>
      <dgm:t>
        <a:bodyPr/>
        <a:lstStyle/>
        <a:p>
          <a:pPr algn="ctr"/>
          <a:r>
            <a:rPr lang="fa-IR" dirty="0">
              <a:solidFill>
                <a:schemeClr val="bg1"/>
              </a:solidFill>
              <a:cs typeface="B Mitra" pitchFamily="2" charset="-78"/>
            </a:rPr>
            <a:t>تاریخچه</a:t>
          </a:r>
          <a:endParaRPr lang="en-US" dirty="0">
            <a:solidFill>
              <a:schemeClr val="bg1"/>
            </a:solidFill>
            <a:cs typeface="B Mitra" pitchFamily="2" charset="-78"/>
          </a:endParaRPr>
        </a:p>
      </dgm:t>
    </dgm:pt>
    <dgm:pt modelId="{A7F4AEA2-F3D3-4924-AE56-A21AF8680007}" type="parTrans" cxnId="{A2981331-EA66-4CF1-80CC-2E2BAD265AE6}">
      <dgm:prSet/>
      <dgm:spPr/>
      <dgm:t>
        <a:bodyPr/>
        <a:lstStyle/>
        <a:p>
          <a:endParaRPr lang="en-US"/>
        </a:p>
      </dgm:t>
    </dgm:pt>
    <dgm:pt modelId="{8118B393-ED18-4AB6-8FD8-B53BB2752336}" type="sibTrans" cxnId="{A2981331-EA66-4CF1-80CC-2E2BAD265AE6}">
      <dgm:prSet/>
      <dgm:spPr/>
      <dgm:t>
        <a:bodyPr/>
        <a:lstStyle/>
        <a:p>
          <a:endParaRPr lang="en-US"/>
        </a:p>
      </dgm:t>
    </dgm:pt>
    <dgm:pt modelId="{B3E70D13-D4ED-4A7E-A437-1990FEE3443D}" type="pres">
      <dgm:prSet presAssocID="{EEE91F12-ACAC-4768-A263-7EC25EAD51C0}" presName="linear" presStyleCnt="0">
        <dgm:presLayoutVars>
          <dgm:animLvl val="lvl"/>
          <dgm:resizeHandles val="exact"/>
        </dgm:presLayoutVars>
      </dgm:prSet>
      <dgm:spPr/>
      <dgm:t>
        <a:bodyPr/>
        <a:lstStyle/>
        <a:p>
          <a:pPr rtl="1"/>
          <a:endParaRPr lang="fa-IR"/>
        </a:p>
      </dgm:t>
    </dgm:pt>
    <dgm:pt modelId="{B1ED7F76-690D-4574-A5AB-723564371D68}" type="pres">
      <dgm:prSet presAssocID="{9A05CF84-A1A6-4522-8AA6-D9863DFB8739}" presName="parentText" presStyleLbl="node1" presStyleIdx="0" presStyleCnt="6" custLinFactY="-66257" custLinFactNeighborX="-408" custLinFactNeighborY="-100000">
        <dgm:presLayoutVars>
          <dgm:chMax val="0"/>
          <dgm:bulletEnabled val="1"/>
        </dgm:presLayoutVars>
      </dgm:prSet>
      <dgm:spPr/>
      <dgm:t>
        <a:bodyPr/>
        <a:lstStyle/>
        <a:p>
          <a:pPr rtl="1"/>
          <a:endParaRPr lang="fa-IR"/>
        </a:p>
      </dgm:t>
    </dgm:pt>
    <dgm:pt modelId="{BD937570-04D5-490F-8705-53786E26D2A1}" type="pres">
      <dgm:prSet presAssocID="{E5A41F96-8135-43E5-9B25-0CBCCF7D1581}" presName="spacer" presStyleCnt="0"/>
      <dgm:spPr/>
    </dgm:pt>
    <dgm:pt modelId="{A590DD09-0F61-4302-B713-F14D65A42789}" type="pres">
      <dgm:prSet presAssocID="{873EB865-3443-4D23-BE42-C5E7E4EF0684}" presName="parentText" presStyleLbl="node1" presStyleIdx="1" presStyleCnt="6" custLinFactY="-19681" custLinFactNeighborX="0" custLinFactNeighborY="-100000">
        <dgm:presLayoutVars>
          <dgm:chMax val="0"/>
          <dgm:bulletEnabled val="1"/>
        </dgm:presLayoutVars>
      </dgm:prSet>
      <dgm:spPr/>
      <dgm:t>
        <a:bodyPr/>
        <a:lstStyle/>
        <a:p>
          <a:pPr rtl="1"/>
          <a:endParaRPr lang="fa-IR"/>
        </a:p>
      </dgm:t>
    </dgm:pt>
    <dgm:pt modelId="{23D7CFCB-6D09-4C26-A6CB-A5BD4D195926}" type="pres">
      <dgm:prSet presAssocID="{F7B0B10D-2CCA-4768-8EEE-F8F0314F2E76}" presName="spacer" presStyleCnt="0"/>
      <dgm:spPr/>
    </dgm:pt>
    <dgm:pt modelId="{E6BF0759-3358-4D28-BF5F-AB9370B70554}" type="pres">
      <dgm:prSet presAssocID="{EBB55836-8D06-458B-AD81-0549B43175C9}" presName="parentText" presStyleLbl="node1" presStyleIdx="2" presStyleCnt="6" custLinFactY="16905" custLinFactNeighborX="0" custLinFactNeighborY="100000">
        <dgm:presLayoutVars>
          <dgm:chMax val="0"/>
          <dgm:bulletEnabled val="1"/>
        </dgm:presLayoutVars>
      </dgm:prSet>
      <dgm:spPr/>
      <dgm:t>
        <a:bodyPr/>
        <a:lstStyle/>
        <a:p>
          <a:pPr rtl="1"/>
          <a:endParaRPr lang="fa-IR"/>
        </a:p>
      </dgm:t>
    </dgm:pt>
    <dgm:pt modelId="{318B743E-0E8D-4D19-8588-7549A1215F61}" type="pres">
      <dgm:prSet presAssocID="{8118B393-ED18-4AB6-8FD8-B53BB2752336}" presName="spacer" presStyleCnt="0"/>
      <dgm:spPr/>
    </dgm:pt>
    <dgm:pt modelId="{9CCC0248-ECF7-42C9-965E-2B831C061C54}" type="pres">
      <dgm:prSet presAssocID="{E8AE3635-28B5-4994-B2C0-F612F4A41A3F}" presName="parentText" presStyleLbl="node1" presStyleIdx="3" presStyleCnt="6" custLinFactY="63481" custLinFactNeighborX="0" custLinFactNeighborY="100000">
        <dgm:presLayoutVars>
          <dgm:chMax val="0"/>
          <dgm:bulletEnabled val="1"/>
        </dgm:presLayoutVars>
      </dgm:prSet>
      <dgm:spPr/>
      <dgm:t>
        <a:bodyPr/>
        <a:lstStyle/>
        <a:p>
          <a:pPr rtl="1"/>
          <a:endParaRPr lang="fa-IR"/>
        </a:p>
      </dgm:t>
    </dgm:pt>
    <dgm:pt modelId="{CA28FC15-EA96-49DF-8066-BCCCA4441174}" type="pres">
      <dgm:prSet presAssocID="{C5789482-B981-4CE3-B965-39B616633AD7}" presName="spacer" presStyleCnt="0"/>
      <dgm:spPr/>
    </dgm:pt>
    <dgm:pt modelId="{14C28BC0-E622-4A5D-B800-FCF92F13B7FE}" type="pres">
      <dgm:prSet presAssocID="{51676A11-785F-42A4-8B8E-F97C5F4B2317}" presName="parentText" presStyleLbl="node1" presStyleIdx="4" presStyleCnt="6" custLinFactY="100000" custLinFactNeighborX="-408" custLinFactNeighborY="194806">
        <dgm:presLayoutVars>
          <dgm:chMax val="0"/>
          <dgm:bulletEnabled val="1"/>
        </dgm:presLayoutVars>
      </dgm:prSet>
      <dgm:spPr/>
      <dgm:t>
        <a:bodyPr/>
        <a:lstStyle/>
        <a:p>
          <a:pPr rtl="1"/>
          <a:endParaRPr lang="fa-IR"/>
        </a:p>
      </dgm:t>
    </dgm:pt>
    <dgm:pt modelId="{EDDBD7A0-DD4F-43AF-A3A6-E05B0331DA42}" type="pres">
      <dgm:prSet presAssocID="{D7CEB599-4649-445F-ABC3-9D080A61B12E}" presName="spacer" presStyleCnt="0"/>
      <dgm:spPr/>
    </dgm:pt>
    <dgm:pt modelId="{3C71E5D1-86C9-4327-A43A-F200E5BB2AD7}" type="pres">
      <dgm:prSet presAssocID="{39300779-C628-4131-88B2-6F45C9CD0D8C}" presName="parentText" presStyleLbl="node1" presStyleIdx="5" presStyleCnt="6" custLinFactY="134798" custLinFactNeighborX="-408" custLinFactNeighborY="200000">
        <dgm:presLayoutVars>
          <dgm:chMax val="0"/>
          <dgm:bulletEnabled val="1"/>
        </dgm:presLayoutVars>
      </dgm:prSet>
      <dgm:spPr/>
      <dgm:t>
        <a:bodyPr/>
        <a:lstStyle/>
        <a:p>
          <a:pPr rtl="1"/>
          <a:endParaRPr lang="fa-IR"/>
        </a:p>
      </dgm:t>
    </dgm:pt>
  </dgm:ptLst>
  <dgm:cxnLst>
    <dgm:cxn modelId="{C7EE501B-3F34-4989-A566-433D578FB789}" type="presOf" srcId="{EEE91F12-ACAC-4768-A263-7EC25EAD51C0}" destId="{B3E70D13-D4ED-4A7E-A437-1990FEE3443D}" srcOrd="0" destOrd="0" presId="urn:microsoft.com/office/officeart/2005/8/layout/vList2"/>
    <dgm:cxn modelId="{0D3CF40A-BD1B-4FBC-AE4E-2480958D1815}" srcId="{EEE91F12-ACAC-4768-A263-7EC25EAD51C0}" destId="{39300779-C628-4131-88B2-6F45C9CD0D8C}" srcOrd="5" destOrd="0" parTransId="{78ABA7FF-3FA7-48B6-90DE-CE9FF72AA368}" sibTransId="{6E610C16-1CAC-49A1-A0C6-FAD8DA010C1D}"/>
    <dgm:cxn modelId="{F72F5DB0-E635-4D15-BEAB-334E12D211BA}" srcId="{EEE91F12-ACAC-4768-A263-7EC25EAD51C0}" destId="{9A05CF84-A1A6-4522-8AA6-D9863DFB8739}" srcOrd="0" destOrd="0" parTransId="{9127F5CD-45DB-474A-9E94-250A2E8D2D8B}" sibTransId="{E5A41F96-8135-43E5-9B25-0CBCCF7D1581}"/>
    <dgm:cxn modelId="{6A4FB7B2-3B39-48AD-B036-3AAFF21E10CC}" type="presOf" srcId="{EBB55836-8D06-458B-AD81-0549B43175C9}" destId="{E6BF0759-3358-4D28-BF5F-AB9370B70554}" srcOrd="0" destOrd="0" presId="urn:microsoft.com/office/officeart/2005/8/layout/vList2"/>
    <dgm:cxn modelId="{A2981331-EA66-4CF1-80CC-2E2BAD265AE6}" srcId="{EEE91F12-ACAC-4768-A263-7EC25EAD51C0}" destId="{EBB55836-8D06-458B-AD81-0549B43175C9}" srcOrd="2" destOrd="0" parTransId="{A7F4AEA2-F3D3-4924-AE56-A21AF8680007}" sibTransId="{8118B393-ED18-4AB6-8FD8-B53BB2752336}"/>
    <dgm:cxn modelId="{2091E6BF-CC96-4808-B78F-ACD6D07BB516}" srcId="{EEE91F12-ACAC-4768-A263-7EC25EAD51C0}" destId="{873EB865-3443-4D23-BE42-C5E7E4EF0684}" srcOrd="1" destOrd="0" parTransId="{267FF84A-DCB7-49C4-A7A5-76FCDCCBF258}" sibTransId="{F7B0B10D-2CCA-4768-8EEE-F8F0314F2E76}"/>
    <dgm:cxn modelId="{DFFC9C9B-E707-4241-9C8F-C6882273B454}" srcId="{EEE91F12-ACAC-4768-A263-7EC25EAD51C0}" destId="{51676A11-785F-42A4-8B8E-F97C5F4B2317}" srcOrd="4" destOrd="0" parTransId="{F569A185-E31C-44D7-88B2-0423160640CD}" sibTransId="{D7CEB599-4649-445F-ABC3-9D080A61B12E}"/>
    <dgm:cxn modelId="{8C92D41C-B219-4D2E-8A02-520C47956FB6}" type="presOf" srcId="{E8AE3635-28B5-4994-B2C0-F612F4A41A3F}" destId="{9CCC0248-ECF7-42C9-965E-2B831C061C54}" srcOrd="0" destOrd="0" presId="urn:microsoft.com/office/officeart/2005/8/layout/vList2"/>
    <dgm:cxn modelId="{E7BB27CE-37AF-4645-84F2-10385CCE7D1D}" srcId="{EEE91F12-ACAC-4768-A263-7EC25EAD51C0}" destId="{E8AE3635-28B5-4994-B2C0-F612F4A41A3F}" srcOrd="3" destOrd="0" parTransId="{C1624A10-A236-43B9-987C-C1458BDCAD73}" sibTransId="{C5789482-B981-4CE3-B965-39B616633AD7}"/>
    <dgm:cxn modelId="{CB9633CE-08EC-4039-BED7-CB9DA1BC8483}" type="presOf" srcId="{51676A11-785F-42A4-8B8E-F97C5F4B2317}" destId="{14C28BC0-E622-4A5D-B800-FCF92F13B7FE}" srcOrd="0" destOrd="0" presId="urn:microsoft.com/office/officeart/2005/8/layout/vList2"/>
    <dgm:cxn modelId="{9675EB9A-756E-469E-81BB-BA11CD867E09}" type="presOf" srcId="{39300779-C628-4131-88B2-6F45C9CD0D8C}" destId="{3C71E5D1-86C9-4327-A43A-F200E5BB2AD7}" srcOrd="0" destOrd="0" presId="urn:microsoft.com/office/officeart/2005/8/layout/vList2"/>
    <dgm:cxn modelId="{C6EB4A02-F49B-40A7-94C8-E4AE6789D994}" type="presOf" srcId="{873EB865-3443-4D23-BE42-C5E7E4EF0684}" destId="{A590DD09-0F61-4302-B713-F14D65A42789}" srcOrd="0" destOrd="0" presId="urn:microsoft.com/office/officeart/2005/8/layout/vList2"/>
    <dgm:cxn modelId="{2B486D5A-1648-43FB-8D1C-9EC388E2E950}" type="presOf" srcId="{9A05CF84-A1A6-4522-8AA6-D9863DFB8739}" destId="{B1ED7F76-690D-4574-A5AB-723564371D68}" srcOrd="0" destOrd="0" presId="urn:microsoft.com/office/officeart/2005/8/layout/vList2"/>
    <dgm:cxn modelId="{80E559A8-A9C8-466B-BCD3-6396BF4B2288}" type="presParOf" srcId="{B3E70D13-D4ED-4A7E-A437-1990FEE3443D}" destId="{B1ED7F76-690D-4574-A5AB-723564371D68}" srcOrd="0" destOrd="0" presId="urn:microsoft.com/office/officeart/2005/8/layout/vList2"/>
    <dgm:cxn modelId="{3C9ECD95-CF17-4B0D-8133-1AE8376E458D}" type="presParOf" srcId="{B3E70D13-D4ED-4A7E-A437-1990FEE3443D}" destId="{BD937570-04D5-490F-8705-53786E26D2A1}" srcOrd="1" destOrd="0" presId="urn:microsoft.com/office/officeart/2005/8/layout/vList2"/>
    <dgm:cxn modelId="{C963D659-D0DC-463D-A5B6-C418E3F47B26}" type="presParOf" srcId="{B3E70D13-D4ED-4A7E-A437-1990FEE3443D}" destId="{A590DD09-0F61-4302-B713-F14D65A42789}" srcOrd="2" destOrd="0" presId="urn:microsoft.com/office/officeart/2005/8/layout/vList2"/>
    <dgm:cxn modelId="{9F1F8F97-2979-4FD6-B75E-6C4C5374B047}" type="presParOf" srcId="{B3E70D13-D4ED-4A7E-A437-1990FEE3443D}" destId="{23D7CFCB-6D09-4C26-A6CB-A5BD4D195926}" srcOrd="3" destOrd="0" presId="urn:microsoft.com/office/officeart/2005/8/layout/vList2"/>
    <dgm:cxn modelId="{75B78175-4E82-42D7-8B3F-3EC71CB944DC}" type="presParOf" srcId="{B3E70D13-D4ED-4A7E-A437-1990FEE3443D}" destId="{E6BF0759-3358-4D28-BF5F-AB9370B70554}" srcOrd="4" destOrd="0" presId="urn:microsoft.com/office/officeart/2005/8/layout/vList2"/>
    <dgm:cxn modelId="{28B2A1B2-3A51-422B-9101-1902B39F9DEC}" type="presParOf" srcId="{B3E70D13-D4ED-4A7E-A437-1990FEE3443D}" destId="{318B743E-0E8D-4D19-8588-7549A1215F61}" srcOrd="5" destOrd="0" presId="urn:microsoft.com/office/officeart/2005/8/layout/vList2"/>
    <dgm:cxn modelId="{DA5BFBE6-0AA6-4977-8C47-6E107592FA65}" type="presParOf" srcId="{B3E70D13-D4ED-4A7E-A437-1990FEE3443D}" destId="{9CCC0248-ECF7-42C9-965E-2B831C061C54}" srcOrd="6" destOrd="0" presId="urn:microsoft.com/office/officeart/2005/8/layout/vList2"/>
    <dgm:cxn modelId="{D7369C85-600F-47E4-BCAC-27E45A470B9A}" type="presParOf" srcId="{B3E70D13-D4ED-4A7E-A437-1990FEE3443D}" destId="{CA28FC15-EA96-49DF-8066-BCCCA4441174}" srcOrd="7" destOrd="0" presId="urn:microsoft.com/office/officeart/2005/8/layout/vList2"/>
    <dgm:cxn modelId="{04CB3518-41E1-4506-9A15-E9184DAE8992}" type="presParOf" srcId="{B3E70D13-D4ED-4A7E-A437-1990FEE3443D}" destId="{14C28BC0-E622-4A5D-B800-FCF92F13B7FE}" srcOrd="8" destOrd="0" presId="urn:microsoft.com/office/officeart/2005/8/layout/vList2"/>
    <dgm:cxn modelId="{B37396CB-AB00-4DED-B9A4-6DD1E1C43428}" type="presParOf" srcId="{B3E70D13-D4ED-4A7E-A437-1990FEE3443D}" destId="{EDDBD7A0-DD4F-43AF-A3A6-E05B0331DA42}" srcOrd="9" destOrd="0" presId="urn:microsoft.com/office/officeart/2005/8/layout/vList2"/>
    <dgm:cxn modelId="{B5C55297-CEFC-4F6A-8867-EB4641C4902B}" type="presParOf" srcId="{B3E70D13-D4ED-4A7E-A437-1990FEE3443D}" destId="{3C71E5D1-86C9-4327-A43A-F200E5BB2AD7}" srcOrd="10" destOrd="0" presId="urn:microsoft.com/office/officeart/2005/8/layout/vList2"/>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21.xml><?xml version="1.0" encoding="utf-8"?>
<dgm:dataModel xmlns:dgm="http://schemas.openxmlformats.org/drawingml/2006/diagram" xmlns:a="http://schemas.openxmlformats.org/drawingml/2006/main">
  <dgm:ptLst>
    <dgm:pt modelId="{EEE91F12-ACAC-4768-A263-7EC25EAD51C0}"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9A05CF84-A1A6-4522-8AA6-D9863DFB8739}">
      <dgm:prSet phldrT="[Text]"/>
      <dgm:spPr>
        <a:solidFill>
          <a:srgbClr val="FF0000"/>
        </a:solidFill>
      </dgm:spPr>
      <dgm:t>
        <a:bodyPr/>
        <a:lstStyle/>
        <a:p>
          <a:pPr algn="ctr"/>
          <a:r>
            <a:rPr lang="fa-IR" dirty="0">
              <a:solidFill>
                <a:schemeClr val="bg1"/>
              </a:solidFill>
              <a:cs typeface="B Mitra" pitchFamily="2" charset="-78"/>
            </a:rPr>
            <a:t>مقدمه</a:t>
          </a:r>
          <a:endParaRPr lang="en-US" dirty="0">
            <a:solidFill>
              <a:schemeClr val="bg1"/>
            </a:solidFill>
            <a:cs typeface="B Mitra" pitchFamily="2" charset="-78"/>
          </a:endParaRPr>
        </a:p>
      </dgm:t>
    </dgm:pt>
    <dgm:pt modelId="{9127F5CD-45DB-474A-9E94-250A2E8D2D8B}" type="parTrans" cxnId="{F72F5DB0-E635-4D15-BEAB-334E12D211BA}">
      <dgm:prSet/>
      <dgm:spPr/>
      <dgm:t>
        <a:bodyPr/>
        <a:lstStyle/>
        <a:p>
          <a:endParaRPr lang="en-US"/>
        </a:p>
      </dgm:t>
    </dgm:pt>
    <dgm:pt modelId="{E5A41F96-8135-43E5-9B25-0CBCCF7D1581}" type="sibTrans" cxnId="{F72F5DB0-E635-4D15-BEAB-334E12D211BA}">
      <dgm:prSet/>
      <dgm:spPr/>
      <dgm:t>
        <a:bodyPr/>
        <a:lstStyle/>
        <a:p>
          <a:endParaRPr lang="en-US"/>
        </a:p>
      </dgm:t>
    </dgm:pt>
    <dgm:pt modelId="{39300779-C628-4131-88B2-6F45C9CD0D8C}">
      <dgm:prSet phldrT="[Text]"/>
      <dgm:spPr>
        <a:solidFill>
          <a:srgbClr val="FF0000"/>
        </a:solidFill>
      </dgm:spPr>
      <dgm:t>
        <a:bodyPr/>
        <a:lstStyle/>
        <a:p>
          <a:pPr algn="ctr"/>
          <a:r>
            <a:rPr lang="fa-IR" dirty="0">
              <a:solidFill>
                <a:schemeClr val="bg1"/>
              </a:solidFill>
              <a:cs typeface="B Mitra" pitchFamily="2" charset="-78"/>
            </a:rPr>
            <a:t>نتیجه گیری</a:t>
          </a:r>
          <a:endParaRPr lang="en-US" dirty="0">
            <a:solidFill>
              <a:schemeClr val="bg1"/>
            </a:solidFill>
            <a:cs typeface="B Mitra" pitchFamily="2" charset="-78"/>
          </a:endParaRPr>
        </a:p>
      </dgm:t>
    </dgm:pt>
    <dgm:pt modelId="{78ABA7FF-3FA7-48B6-90DE-CE9FF72AA368}" type="parTrans" cxnId="{0D3CF40A-BD1B-4FBC-AE4E-2480958D1815}">
      <dgm:prSet/>
      <dgm:spPr/>
      <dgm:t>
        <a:bodyPr/>
        <a:lstStyle/>
        <a:p>
          <a:endParaRPr lang="en-US"/>
        </a:p>
      </dgm:t>
    </dgm:pt>
    <dgm:pt modelId="{6E610C16-1CAC-49A1-A0C6-FAD8DA010C1D}" type="sibTrans" cxnId="{0D3CF40A-BD1B-4FBC-AE4E-2480958D1815}">
      <dgm:prSet/>
      <dgm:spPr/>
      <dgm:t>
        <a:bodyPr/>
        <a:lstStyle/>
        <a:p>
          <a:endParaRPr lang="en-US"/>
        </a:p>
      </dgm:t>
    </dgm:pt>
    <dgm:pt modelId="{873EB865-3443-4D23-BE42-C5E7E4EF0684}">
      <dgm:prSet/>
      <dgm:spPr>
        <a:solidFill>
          <a:schemeClr val="tx1"/>
        </a:solidFill>
      </dgm:spPr>
      <dgm:t>
        <a:bodyPr/>
        <a:lstStyle/>
        <a:p>
          <a:pPr algn="ctr"/>
          <a:r>
            <a:rPr lang="fa-IR" dirty="0">
              <a:solidFill>
                <a:schemeClr val="bg1"/>
              </a:solidFill>
              <a:cs typeface="B Mitra" pitchFamily="2" charset="-78"/>
            </a:rPr>
            <a:t>مبانی نظری</a:t>
          </a:r>
          <a:endParaRPr lang="en-US" dirty="0">
            <a:solidFill>
              <a:schemeClr val="bg1"/>
            </a:solidFill>
            <a:cs typeface="B Mitra" pitchFamily="2" charset="-78"/>
          </a:endParaRPr>
        </a:p>
      </dgm:t>
    </dgm:pt>
    <dgm:pt modelId="{267FF84A-DCB7-49C4-A7A5-76FCDCCBF258}" type="parTrans" cxnId="{2091E6BF-CC96-4808-B78F-ACD6D07BB516}">
      <dgm:prSet/>
      <dgm:spPr/>
      <dgm:t>
        <a:bodyPr/>
        <a:lstStyle/>
        <a:p>
          <a:endParaRPr lang="en-US"/>
        </a:p>
      </dgm:t>
    </dgm:pt>
    <dgm:pt modelId="{F7B0B10D-2CCA-4768-8EEE-F8F0314F2E76}" type="sibTrans" cxnId="{2091E6BF-CC96-4808-B78F-ACD6D07BB516}">
      <dgm:prSet/>
      <dgm:spPr/>
      <dgm:t>
        <a:bodyPr/>
        <a:lstStyle/>
        <a:p>
          <a:endParaRPr lang="en-US"/>
        </a:p>
      </dgm:t>
    </dgm:pt>
    <dgm:pt modelId="{51676A11-785F-42A4-8B8E-F97C5F4B2317}">
      <dgm:prSet/>
      <dgm:spPr>
        <a:solidFill>
          <a:srgbClr val="FF0000"/>
        </a:solidFill>
      </dgm:spPr>
      <dgm:t>
        <a:bodyPr/>
        <a:lstStyle/>
        <a:p>
          <a:pPr algn="ctr"/>
          <a:r>
            <a:rPr lang="fa-IR" dirty="0">
              <a:solidFill>
                <a:schemeClr val="bg1"/>
              </a:solidFill>
              <a:cs typeface="B Mitra" pitchFamily="2" charset="-78"/>
            </a:rPr>
            <a:t>نمونه موردی</a:t>
          </a:r>
          <a:endParaRPr lang="en-US" dirty="0">
            <a:solidFill>
              <a:schemeClr val="bg1"/>
            </a:solidFill>
            <a:cs typeface="B Mitra" pitchFamily="2" charset="-78"/>
          </a:endParaRPr>
        </a:p>
      </dgm:t>
    </dgm:pt>
    <dgm:pt modelId="{F569A185-E31C-44D7-88B2-0423160640CD}" type="parTrans" cxnId="{DFFC9C9B-E707-4241-9C8F-C6882273B454}">
      <dgm:prSet/>
      <dgm:spPr/>
      <dgm:t>
        <a:bodyPr/>
        <a:lstStyle/>
        <a:p>
          <a:endParaRPr lang="en-US"/>
        </a:p>
      </dgm:t>
    </dgm:pt>
    <dgm:pt modelId="{D7CEB599-4649-445F-ABC3-9D080A61B12E}" type="sibTrans" cxnId="{DFFC9C9B-E707-4241-9C8F-C6882273B454}">
      <dgm:prSet/>
      <dgm:spPr/>
      <dgm:t>
        <a:bodyPr/>
        <a:lstStyle/>
        <a:p>
          <a:endParaRPr lang="en-US"/>
        </a:p>
      </dgm:t>
    </dgm:pt>
    <dgm:pt modelId="{E8AE3635-28B5-4994-B2C0-F612F4A41A3F}">
      <dgm:prSet/>
      <dgm:spPr>
        <a:solidFill>
          <a:srgbClr val="FF0000"/>
        </a:solidFill>
      </dgm:spPr>
      <dgm:t>
        <a:bodyPr/>
        <a:lstStyle/>
        <a:p>
          <a:pPr algn="ctr"/>
          <a:r>
            <a:rPr lang="fa-IR" dirty="0">
              <a:solidFill>
                <a:schemeClr val="bg1"/>
              </a:solidFill>
              <a:cs typeface="B Mitra" pitchFamily="2" charset="-78"/>
            </a:rPr>
            <a:t>معرفی تکنیک</a:t>
          </a:r>
          <a:endParaRPr lang="en-US" dirty="0">
            <a:solidFill>
              <a:schemeClr val="bg1"/>
            </a:solidFill>
            <a:cs typeface="B Mitra" pitchFamily="2" charset="-78"/>
          </a:endParaRPr>
        </a:p>
      </dgm:t>
    </dgm:pt>
    <dgm:pt modelId="{C1624A10-A236-43B9-987C-C1458BDCAD73}" type="parTrans" cxnId="{E7BB27CE-37AF-4645-84F2-10385CCE7D1D}">
      <dgm:prSet/>
      <dgm:spPr/>
      <dgm:t>
        <a:bodyPr/>
        <a:lstStyle/>
        <a:p>
          <a:endParaRPr lang="en-US"/>
        </a:p>
      </dgm:t>
    </dgm:pt>
    <dgm:pt modelId="{C5789482-B981-4CE3-B965-39B616633AD7}" type="sibTrans" cxnId="{E7BB27CE-37AF-4645-84F2-10385CCE7D1D}">
      <dgm:prSet/>
      <dgm:spPr/>
      <dgm:t>
        <a:bodyPr/>
        <a:lstStyle/>
        <a:p>
          <a:endParaRPr lang="en-US"/>
        </a:p>
      </dgm:t>
    </dgm:pt>
    <dgm:pt modelId="{EBB55836-8D06-458B-AD81-0549B43175C9}">
      <dgm:prSet/>
      <dgm:spPr>
        <a:solidFill>
          <a:srgbClr val="FF0000"/>
        </a:solidFill>
      </dgm:spPr>
      <dgm:t>
        <a:bodyPr/>
        <a:lstStyle/>
        <a:p>
          <a:pPr algn="ctr"/>
          <a:r>
            <a:rPr lang="fa-IR" dirty="0">
              <a:solidFill>
                <a:schemeClr val="bg1"/>
              </a:solidFill>
              <a:cs typeface="B Mitra" pitchFamily="2" charset="-78"/>
            </a:rPr>
            <a:t>تاریخچه</a:t>
          </a:r>
          <a:endParaRPr lang="en-US" dirty="0">
            <a:solidFill>
              <a:schemeClr val="bg1"/>
            </a:solidFill>
            <a:cs typeface="B Mitra" pitchFamily="2" charset="-78"/>
          </a:endParaRPr>
        </a:p>
      </dgm:t>
    </dgm:pt>
    <dgm:pt modelId="{A7F4AEA2-F3D3-4924-AE56-A21AF8680007}" type="parTrans" cxnId="{A2981331-EA66-4CF1-80CC-2E2BAD265AE6}">
      <dgm:prSet/>
      <dgm:spPr/>
      <dgm:t>
        <a:bodyPr/>
        <a:lstStyle/>
        <a:p>
          <a:endParaRPr lang="en-US"/>
        </a:p>
      </dgm:t>
    </dgm:pt>
    <dgm:pt modelId="{8118B393-ED18-4AB6-8FD8-B53BB2752336}" type="sibTrans" cxnId="{A2981331-EA66-4CF1-80CC-2E2BAD265AE6}">
      <dgm:prSet/>
      <dgm:spPr/>
      <dgm:t>
        <a:bodyPr/>
        <a:lstStyle/>
        <a:p>
          <a:endParaRPr lang="en-US"/>
        </a:p>
      </dgm:t>
    </dgm:pt>
    <dgm:pt modelId="{B3E70D13-D4ED-4A7E-A437-1990FEE3443D}" type="pres">
      <dgm:prSet presAssocID="{EEE91F12-ACAC-4768-A263-7EC25EAD51C0}" presName="linear" presStyleCnt="0">
        <dgm:presLayoutVars>
          <dgm:animLvl val="lvl"/>
          <dgm:resizeHandles val="exact"/>
        </dgm:presLayoutVars>
      </dgm:prSet>
      <dgm:spPr/>
      <dgm:t>
        <a:bodyPr/>
        <a:lstStyle/>
        <a:p>
          <a:pPr rtl="1"/>
          <a:endParaRPr lang="fa-IR"/>
        </a:p>
      </dgm:t>
    </dgm:pt>
    <dgm:pt modelId="{B1ED7F76-690D-4574-A5AB-723564371D68}" type="pres">
      <dgm:prSet presAssocID="{9A05CF84-A1A6-4522-8AA6-D9863DFB8739}" presName="parentText" presStyleLbl="node1" presStyleIdx="0" presStyleCnt="6" custLinFactY="-66257" custLinFactNeighborX="-408" custLinFactNeighborY="-100000">
        <dgm:presLayoutVars>
          <dgm:chMax val="0"/>
          <dgm:bulletEnabled val="1"/>
        </dgm:presLayoutVars>
      </dgm:prSet>
      <dgm:spPr/>
      <dgm:t>
        <a:bodyPr/>
        <a:lstStyle/>
        <a:p>
          <a:pPr rtl="1"/>
          <a:endParaRPr lang="fa-IR"/>
        </a:p>
      </dgm:t>
    </dgm:pt>
    <dgm:pt modelId="{BD937570-04D5-490F-8705-53786E26D2A1}" type="pres">
      <dgm:prSet presAssocID="{E5A41F96-8135-43E5-9B25-0CBCCF7D1581}" presName="spacer" presStyleCnt="0"/>
      <dgm:spPr/>
    </dgm:pt>
    <dgm:pt modelId="{A590DD09-0F61-4302-B713-F14D65A42789}" type="pres">
      <dgm:prSet presAssocID="{873EB865-3443-4D23-BE42-C5E7E4EF0684}" presName="parentText" presStyleLbl="node1" presStyleIdx="1" presStyleCnt="6" custLinFactY="-19681" custLinFactNeighborX="0" custLinFactNeighborY="-100000">
        <dgm:presLayoutVars>
          <dgm:chMax val="0"/>
          <dgm:bulletEnabled val="1"/>
        </dgm:presLayoutVars>
      </dgm:prSet>
      <dgm:spPr/>
      <dgm:t>
        <a:bodyPr/>
        <a:lstStyle/>
        <a:p>
          <a:pPr rtl="1"/>
          <a:endParaRPr lang="fa-IR"/>
        </a:p>
      </dgm:t>
    </dgm:pt>
    <dgm:pt modelId="{23D7CFCB-6D09-4C26-A6CB-A5BD4D195926}" type="pres">
      <dgm:prSet presAssocID="{F7B0B10D-2CCA-4768-8EEE-F8F0314F2E76}" presName="spacer" presStyleCnt="0"/>
      <dgm:spPr/>
    </dgm:pt>
    <dgm:pt modelId="{E6BF0759-3358-4D28-BF5F-AB9370B70554}" type="pres">
      <dgm:prSet presAssocID="{EBB55836-8D06-458B-AD81-0549B43175C9}" presName="parentText" presStyleLbl="node1" presStyleIdx="2" presStyleCnt="6" custLinFactY="16905" custLinFactNeighborX="0" custLinFactNeighborY="100000">
        <dgm:presLayoutVars>
          <dgm:chMax val="0"/>
          <dgm:bulletEnabled val="1"/>
        </dgm:presLayoutVars>
      </dgm:prSet>
      <dgm:spPr/>
      <dgm:t>
        <a:bodyPr/>
        <a:lstStyle/>
        <a:p>
          <a:pPr rtl="1"/>
          <a:endParaRPr lang="fa-IR"/>
        </a:p>
      </dgm:t>
    </dgm:pt>
    <dgm:pt modelId="{318B743E-0E8D-4D19-8588-7549A1215F61}" type="pres">
      <dgm:prSet presAssocID="{8118B393-ED18-4AB6-8FD8-B53BB2752336}" presName="spacer" presStyleCnt="0"/>
      <dgm:spPr/>
    </dgm:pt>
    <dgm:pt modelId="{9CCC0248-ECF7-42C9-965E-2B831C061C54}" type="pres">
      <dgm:prSet presAssocID="{E8AE3635-28B5-4994-B2C0-F612F4A41A3F}" presName="parentText" presStyleLbl="node1" presStyleIdx="3" presStyleCnt="6" custLinFactY="63481" custLinFactNeighborX="0" custLinFactNeighborY="100000">
        <dgm:presLayoutVars>
          <dgm:chMax val="0"/>
          <dgm:bulletEnabled val="1"/>
        </dgm:presLayoutVars>
      </dgm:prSet>
      <dgm:spPr/>
      <dgm:t>
        <a:bodyPr/>
        <a:lstStyle/>
        <a:p>
          <a:pPr rtl="1"/>
          <a:endParaRPr lang="fa-IR"/>
        </a:p>
      </dgm:t>
    </dgm:pt>
    <dgm:pt modelId="{CA28FC15-EA96-49DF-8066-BCCCA4441174}" type="pres">
      <dgm:prSet presAssocID="{C5789482-B981-4CE3-B965-39B616633AD7}" presName="spacer" presStyleCnt="0"/>
      <dgm:spPr/>
    </dgm:pt>
    <dgm:pt modelId="{14C28BC0-E622-4A5D-B800-FCF92F13B7FE}" type="pres">
      <dgm:prSet presAssocID="{51676A11-785F-42A4-8B8E-F97C5F4B2317}" presName="parentText" presStyleLbl="node1" presStyleIdx="4" presStyleCnt="6" custLinFactY="100000" custLinFactNeighborX="-408" custLinFactNeighborY="194806">
        <dgm:presLayoutVars>
          <dgm:chMax val="0"/>
          <dgm:bulletEnabled val="1"/>
        </dgm:presLayoutVars>
      </dgm:prSet>
      <dgm:spPr/>
      <dgm:t>
        <a:bodyPr/>
        <a:lstStyle/>
        <a:p>
          <a:pPr rtl="1"/>
          <a:endParaRPr lang="fa-IR"/>
        </a:p>
      </dgm:t>
    </dgm:pt>
    <dgm:pt modelId="{EDDBD7A0-DD4F-43AF-A3A6-E05B0331DA42}" type="pres">
      <dgm:prSet presAssocID="{D7CEB599-4649-445F-ABC3-9D080A61B12E}" presName="spacer" presStyleCnt="0"/>
      <dgm:spPr/>
    </dgm:pt>
    <dgm:pt modelId="{3C71E5D1-86C9-4327-A43A-F200E5BB2AD7}" type="pres">
      <dgm:prSet presAssocID="{39300779-C628-4131-88B2-6F45C9CD0D8C}" presName="parentText" presStyleLbl="node1" presStyleIdx="5" presStyleCnt="6" custLinFactY="134798" custLinFactNeighborX="-408" custLinFactNeighborY="200000">
        <dgm:presLayoutVars>
          <dgm:chMax val="0"/>
          <dgm:bulletEnabled val="1"/>
        </dgm:presLayoutVars>
      </dgm:prSet>
      <dgm:spPr/>
      <dgm:t>
        <a:bodyPr/>
        <a:lstStyle/>
        <a:p>
          <a:pPr rtl="1"/>
          <a:endParaRPr lang="fa-IR"/>
        </a:p>
      </dgm:t>
    </dgm:pt>
  </dgm:ptLst>
  <dgm:cxnLst>
    <dgm:cxn modelId="{0D3CF40A-BD1B-4FBC-AE4E-2480958D1815}" srcId="{EEE91F12-ACAC-4768-A263-7EC25EAD51C0}" destId="{39300779-C628-4131-88B2-6F45C9CD0D8C}" srcOrd="5" destOrd="0" parTransId="{78ABA7FF-3FA7-48B6-90DE-CE9FF72AA368}" sibTransId="{6E610C16-1CAC-49A1-A0C6-FAD8DA010C1D}"/>
    <dgm:cxn modelId="{3F79C243-FFAE-4EAE-A75D-0B6C486AE4E5}" type="presOf" srcId="{9A05CF84-A1A6-4522-8AA6-D9863DFB8739}" destId="{B1ED7F76-690D-4574-A5AB-723564371D68}" srcOrd="0" destOrd="0" presId="urn:microsoft.com/office/officeart/2005/8/layout/vList2"/>
    <dgm:cxn modelId="{96447589-1244-4EDD-BE16-C5D143189B69}" type="presOf" srcId="{E8AE3635-28B5-4994-B2C0-F612F4A41A3F}" destId="{9CCC0248-ECF7-42C9-965E-2B831C061C54}" srcOrd="0" destOrd="0" presId="urn:microsoft.com/office/officeart/2005/8/layout/vList2"/>
    <dgm:cxn modelId="{F72F5DB0-E635-4D15-BEAB-334E12D211BA}" srcId="{EEE91F12-ACAC-4768-A263-7EC25EAD51C0}" destId="{9A05CF84-A1A6-4522-8AA6-D9863DFB8739}" srcOrd="0" destOrd="0" parTransId="{9127F5CD-45DB-474A-9E94-250A2E8D2D8B}" sibTransId="{E5A41F96-8135-43E5-9B25-0CBCCF7D1581}"/>
    <dgm:cxn modelId="{A2981331-EA66-4CF1-80CC-2E2BAD265AE6}" srcId="{EEE91F12-ACAC-4768-A263-7EC25EAD51C0}" destId="{EBB55836-8D06-458B-AD81-0549B43175C9}" srcOrd="2" destOrd="0" parTransId="{A7F4AEA2-F3D3-4924-AE56-A21AF8680007}" sibTransId="{8118B393-ED18-4AB6-8FD8-B53BB2752336}"/>
    <dgm:cxn modelId="{2091E6BF-CC96-4808-B78F-ACD6D07BB516}" srcId="{EEE91F12-ACAC-4768-A263-7EC25EAD51C0}" destId="{873EB865-3443-4D23-BE42-C5E7E4EF0684}" srcOrd="1" destOrd="0" parTransId="{267FF84A-DCB7-49C4-A7A5-76FCDCCBF258}" sibTransId="{F7B0B10D-2CCA-4768-8EEE-F8F0314F2E76}"/>
    <dgm:cxn modelId="{DFFC9C9B-E707-4241-9C8F-C6882273B454}" srcId="{EEE91F12-ACAC-4768-A263-7EC25EAD51C0}" destId="{51676A11-785F-42A4-8B8E-F97C5F4B2317}" srcOrd="4" destOrd="0" parTransId="{F569A185-E31C-44D7-88B2-0423160640CD}" sibTransId="{D7CEB599-4649-445F-ABC3-9D080A61B12E}"/>
    <dgm:cxn modelId="{E7BB27CE-37AF-4645-84F2-10385CCE7D1D}" srcId="{EEE91F12-ACAC-4768-A263-7EC25EAD51C0}" destId="{E8AE3635-28B5-4994-B2C0-F612F4A41A3F}" srcOrd="3" destOrd="0" parTransId="{C1624A10-A236-43B9-987C-C1458BDCAD73}" sibTransId="{C5789482-B981-4CE3-B965-39B616633AD7}"/>
    <dgm:cxn modelId="{9E4DD874-6DB6-4BD4-A099-D3145B4BC3FE}" type="presOf" srcId="{51676A11-785F-42A4-8B8E-F97C5F4B2317}" destId="{14C28BC0-E622-4A5D-B800-FCF92F13B7FE}" srcOrd="0" destOrd="0" presId="urn:microsoft.com/office/officeart/2005/8/layout/vList2"/>
    <dgm:cxn modelId="{6FCF05B7-BD66-4A29-B119-E0037640A229}" type="presOf" srcId="{39300779-C628-4131-88B2-6F45C9CD0D8C}" destId="{3C71E5D1-86C9-4327-A43A-F200E5BB2AD7}" srcOrd="0" destOrd="0" presId="urn:microsoft.com/office/officeart/2005/8/layout/vList2"/>
    <dgm:cxn modelId="{C3661BF7-1FD0-424E-8928-867D72D319D8}" type="presOf" srcId="{873EB865-3443-4D23-BE42-C5E7E4EF0684}" destId="{A590DD09-0F61-4302-B713-F14D65A42789}" srcOrd="0" destOrd="0" presId="urn:microsoft.com/office/officeart/2005/8/layout/vList2"/>
    <dgm:cxn modelId="{8EA1644F-0CA7-4180-BB27-FC661DB035BF}" type="presOf" srcId="{EEE91F12-ACAC-4768-A263-7EC25EAD51C0}" destId="{B3E70D13-D4ED-4A7E-A437-1990FEE3443D}" srcOrd="0" destOrd="0" presId="urn:microsoft.com/office/officeart/2005/8/layout/vList2"/>
    <dgm:cxn modelId="{3CA63B92-9F22-4841-B4B1-D4D375A043E8}" type="presOf" srcId="{EBB55836-8D06-458B-AD81-0549B43175C9}" destId="{E6BF0759-3358-4D28-BF5F-AB9370B70554}" srcOrd="0" destOrd="0" presId="urn:microsoft.com/office/officeart/2005/8/layout/vList2"/>
    <dgm:cxn modelId="{DA19F4F8-6B88-48F7-BC5F-7C77C2718984}" type="presParOf" srcId="{B3E70D13-D4ED-4A7E-A437-1990FEE3443D}" destId="{B1ED7F76-690D-4574-A5AB-723564371D68}" srcOrd="0" destOrd="0" presId="urn:microsoft.com/office/officeart/2005/8/layout/vList2"/>
    <dgm:cxn modelId="{4646F8FD-3220-43B9-8ACD-EF340BC8A7D8}" type="presParOf" srcId="{B3E70D13-D4ED-4A7E-A437-1990FEE3443D}" destId="{BD937570-04D5-490F-8705-53786E26D2A1}" srcOrd="1" destOrd="0" presId="urn:microsoft.com/office/officeart/2005/8/layout/vList2"/>
    <dgm:cxn modelId="{14983C15-B124-4B13-B2EB-80499803645D}" type="presParOf" srcId="{B3E70D13-D4ED-4A7E-A437-1990FEE3443D}" destId="{A590DD09-0F61-4302-B713-F14D65A42789}" srcOrd="2" destOrd="0" presId="urn:microsoft.com/office/officeart/2005/8/layout/vList2"/>
    <dgm:cxn modelId="{3D2B6946-5EC8-4BEA-86FF-276A2892C0A9}" type="presParOf" srcId="{B3E70D13-D4ED-4A7E-A437-1990FEE3443D}" destId="{23D7CFCB-6D09-4C26-A6CB-A5BD4D195926}" srcOrd="3" destOrd="0" presId="urn:microsoft.com/office/officeart/2005/8/layout/vList2"/>
    <dgm:cxn modelId="{9BC83E80-CE08-4B0F-80E9-8416015A1FAC}" type="presParOf" srcId="{B3E70D13-D4ED-4A7E-A437-1990FEE3443D}" destId="{E6BF0759-3358-4D28-BF5F-AB9370B70554}" srcOrd="4" destOrd="0" presId="urn:microsoft.com/office/officeart/2005/8/layout/vList2"/>
    <dgm:cxn modelId="{54EF5D5F-BB73-4BD1-B2F9-A9822DFB1CD6}" type="presParOf" srcId="{B3E70D13-D4ED-4A7E-A437-1990FEE3443D}" destId="{318B743E-0E8D-4D19-8588-7549A1215F61}" srcOrd="5" destOrd="0" presId="urn:microsoft.com/office/officeart/2005/8/layout/vList2"/>
    <dgm:cxn modelId="{52750DC0-ED6E-43C7-8D39-69818A450707}" type="presParOf" srcId="{B3E70D13-D4ED-4A7E-A437-1990FEE3443D}" destId="{9CCC0248-ECF7-42C9-965E-2B831C061C54}" srcOrd="6" destOrd="0" presId="urn:microsoft.com/office/officeart/2005/8/layout/vList2"/>
    <dgm:cxn modelId="{3DA82D17-6C23-4222-A6FB-51F28D0143DA}" type="presParOf" srcId="{B3E70D13-D4ED-4A7E-A437-1990FEE3443D}" destId="{CA28FC15-EA96-49DF-8066-BCCCA4441174}" srcOrd="7" destOrd="0" presId="urn:microsoft.com/office/officeart/2005/8/layout/vList2"/>
    <dgm:cxn modelId="{DD07B5EE-20A0-4757-8767-8FE05DC7DF68}" type="presParOf" srcId="{B3E70D13-D4ED-4A7E-A437-1990FEE3443D}" destId="{14C28BC0-E622-4A5D-B800-FCF92F13B7FE}" srcOrd="8" destOrd="0" presId="urn:microsoft.com/office/officeart/2005/8/layout/vList2"/>
    <dgm:cxn modelId="{743A519C-1133-400E-A980-11952EEFC864}" type="presParOf" srcId="{B3E70D13-D4ED-4A7E-A437-1990FEE3443D}" destId="{EDDBD7A0-DD4F-43AF-A3A6-E05B0331DA42}" srcOrd="9" destOrd="0" presId="urn:microsoft.com/office/officeart/2005/8/layout/vList2"/>
    <dgm:cxn modelId="{DFC90544-79D9-4BAE-936F-60C95508167B}" type="presParOf" srcId="{B3E70D13-D4ED-4A7E-A437-1990FEE3443D}" destId="{3C71E5D1-86C9-4327-A43A-F200E5BB2AD7}" srcOrd="10"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2.xml><?xml version="1.0" encoding="utf-8"?>
<dgm:dataModel xmlns:dgm="http://schemas.openxmlformats.org/drawingml/2006/diagram" xmlns:a="http://schemas.openxmlformats.org/drawingml/2006/main">
  <dgm:ptLst>
    <dgm:pt modelId="{EEE91F12-ACAC-4768-A263-7EC25EAD51C0}"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9A05CF84-A1A6-4522-8AA6-D9863DFB8739}">
      <dgm:prSet phldrT="[Text]"/>
      <dgm:spPr>
        <a:solidFill>
          <a:srgbClr val="FF0000"/>
        </a:solidFill>
      </dgm:spPr>
      <dgm:t>
        <a:bodyPr/>
        <a:lstStyle/>
        <a:p>
          <a:pPr algn="ctr"/>
          <a:r>
            <a:rPr lang="fa-IR" dirty="0">
              <a:solidFill>
                <a:schemeClr val="bg1"/>
              </a:solidFill>
              <a:cs typeface="B Mitra" pitchFamily="2" charset="-78"/>
            </a:rPr>
            <a:t>مقدمه</a:t>
          </a:r>
          <a:endParaRPr lang="en-US" dirty="0">
            <a:solidFill>
              <a:schemeClr val="bg1"/>
            </a:solidFill>
            <a:cs typeface="B Mitra" pitchFamily="2" charset="-78"/>
          </a:endParaRPr>
        </a:p>
      </dgm:t>
    </dgm:pt>
    <dgm:pt modelId="{9127F5CD-45DB-474A-9E94-250A2E8D2D8B}" type="parTrans" cxnId="{F72F5DB0-E635-4D15-BEAB-334E12D211BA}">
      <dgm:prSet/>
      <dgm:spPr/>
      <dgm:t>
        <a:bodyPr/>
        <a:lstStyle/>
        <a:p>
          <a:endParaRPr lang="en-US"/>
        </a:p>
      </dgm:t>
    </dgm:pt>
    <dgm:pt modelId="{E5A41F96-8135-43E5-9B25-0CBCCF7D1581}" type="sibTrans" cxnId="{F72F5DB0-E635-4D15-BEAB-334E12D211BA}">
      <dgm:prSet/>
      <dgm:spPr/>
      <dgm:t>
        <a:bodyPr/>
        <a:lstStyle/>
        <a:p>
          <a:endParaRPr lang="en-US"/>
        </a:p>
      </dgm:t>
    </dgm:pt>
    <dgm:pt modelId="{39300779-C628-4131-88B2-6F45C9CD0D8C}">
      <dgm:prSet phldrT="[Text]"/>
      <dgm:spPr>
        <a:solidFill>
          <a:srgbClr val="FF0000"/>
        </a:solidFill>
      </dgm:spPr>
      <dgm:t>
        <a:bodyPr/>
        <a:lstStyle/>
        <a:p>
          <a:pPr algn="ctr"/>
          <a:r>
            <a:rPr lang="fa-IR" dirty="0">
              <a:solidFill>
                <a:schemeClr val="bg1"/>
              </a:solidFill>
              <a:cs typeface="B Mitra" pitchFamily="2" charset="-78"/>
            </a:rPr>
            <a:t>نتیجه گیری</a:t>
          </a:r>
          <a:endParaRPr lang="en-US" dirty="0">
            <a:solidFill>
              <a:schemeClr val="bg1"/>
            </a:solidFill>
            <a:cs typeface="B Mitra" pitchFamily="2" charset="-78"/>
          </a:endParaRPr>
        </a:p>
      </dgm:t>
    </dgm:pt>
    <dgm:pt modelId="{78ABA7FF-3FA7-48B6-90DE-CE9FF72AA368}" type="parTrans" cxnId="{0D3CF40A-BD1B-4FBC-AE4E-2480958D1815}">
      <dgm:prSet/>
      <dgm:spPr/>
      <dgm:t>
        <a:bodyPr/>
        <a:lstStyle/>
        <a:p>
          <a:endParaRPr lang="en-US"/>
        </a:p>
      </dgm:t>
    </dgm:pt>
    <dgm:pt modelId="{6E610C16-1CAC-49A1-A0C6-FAD8DA010C1D}" type="sibTrans" cxnId="{0D3CF40A-BD1B-4FBC-AE4E-2480958D1815}">
      <dgm:prSet/>
      <dgm:spPr/>
      <dgm:t>
        <a:bodyPr/>
        <a:lstStyle/>
        <a:p>
          <a:endParaRPr lang="en-US"/>
        </a:p>
      </dgm:t>
    </dgm:pt>
    <dgm:pt modelId="{873EB865-3443-4D23-BE42-C5E7E4EF0684}">
      <dgm:prSet/>
      <dgm:spPr>
        <a:solidFill>
          <a:schemeClr val="tx1"/>
        </a:solidFill>
      </dgm:spPr>
      <dgm:t>
        <a:bodyPr/>
        <a:lstStyle/>
        <a:p>
          <a:pPr algn="ctr"/>
          <a:r>
            <a:rPr lang="fa-IR" dirty="0">
              <a:solidFill>
                <a:schemeClr val="bg1"/>
              </a:solidFill>
              <a:cs typeface="B Mitra" pitchFamily="2" charset="-78"/>
            </a:rPr>
            <a:t>مبانی نظری</a:t>
          </a:r>
          <a:endParaRPr lang="en-US" dirty="0">
            <a:solidFill>
              <a:schemeClr val="bg1"/>
            </a:solidFill>
            <a:cs typeface="B Mitra" pitchFamily="2" charset="-78"/>
          </a:endParaRPr>
        </a:p>
      </dgm:t>
    </dgm:pt>
    <dgm:pt modelId="{267FF84A-DCB7-49C4-A7A5-76FCDCCBF258}" type="parTrans" cxnId="{2091E6BF-CC96-4808-B78F-ACD6D07BB516}">
      <dgm:prSet/>
      <dgm:spPr/>
      <dgm:t>
        <a:bodyPr/>
        <a:lstStyle/>
        <a:p>
          <a:endParaRPr lang="en-US"/>
        </a:p>
      </dgm:t>
    </dgm:pt>
    <dgm:pt modelId="{F7B0B10D-2CCA-4768-8EEE-F8F0314F2E76}" type="sibTrans" cxnId="{2091E6BF-CC96-4808-B78F-ACD6D07BB516}">
      <dgm:prSet/>
      <dgm:spPr/>
      <dgm:t>
        <a:bodyPr/>
        <a:lstStyle/>
        <a:p>
          <a:endParaRPr lang="en-US"/>
        </a:p>
      </dgm:t>
    </dgm:pt>
    <dgm:pt modelId="{51676A11-785F-42A4-8B8E-F97C5F4B2317}">
      <dgm:prSet/>
      <dgm:spPr>
        <a:solidFill>
          <a:srgbClr val="FF0000"/>
        </a:solidFill>
      </dgm:spPr>
      <dgm:t>
        <a:bodyPr/>
        <a:lstStyle/>
        <a:p>
          <a:pPr algn="ctr"/>
          <a:r>
            <a:rPr lang="fa-IR" dirty="0">
              <a:solidFill>
                <a:schemeClr val="bg1"/>
              </a:solidFill>
              <a:cs typeface="B Mitra" pitchFamily="2" charset="-78"/>
            </a:rPr>
            <a:t>نمونه موردی</a:t>
          </a:r>
          <a:endParaRPr lang="en-US" dirty="0">
            <a:solidFill>
              <a:schemeClr val="bg1"/>
            </a:solidFill>
            <a:cs typeface="B Mitra" pitchFamily="2" charset="-78"/>
          </a:endParaRPr>
        </a:p>
      </dgm:t>
    </dgm:pt>
    <dgm:pt modelId="{F569A185-E31C-44D7-88B2-0423160640CD}" type="parTrans" cxnId="{DFFC9C9B-E707-4241-9C8F-C6882273B454}">
      <dgm:prSet/>
      <dgm:spPr/>
      <dgm:t>
        <a:bodyPr/>
        <a:lstStyle/>
        <a:p>
          <a:endParaRPr lang="en-US"/>
        </a:p>
      </dgm:t>
    </dgm:pt>
    <dgm:pt modelId="{D7CEB599-4649-445F-ABC3-9D080A61B12E}" type="sibTrans" cxnId="{DFFC9C9B-E707-4241-9C8F-C6882273B454}">
      <dgm:prSet/>
      <dgm:spPr/>
      <dgm:t>
        <a:bodyPr/>
        <a:lstStyle/>
        <a:p>
          <a:endParaRPr lang="en-US"/>
        </a:p>
      </dgm:t>
    </dgm:pt>
    <dgm:pt modelId="{E8AE3635-28B5-4994-B2C0-F612F4A41A3F}">
      <dgm:prSet/>
      <dgm:spPr>
        <a:solidFill>
          <a:srgbClr val="FF0000"/>
        </a:solidFill>
      </dgm:spPr>
      <dgm:t>
        <a:bodyPr/>
        <a:lstStyle/>
        <a:p>
          <a:pPr algn="ctr"/>
          <a:r>
            <a:rPr lang="fa-IR" dirty="0">
              <a:solidFill>
                <a:schemeClr val="bg1"/>
              </a:solidFill>
              <a:cs typeface="B Mitra" pitchFamily="2" charset="-78"/>
            </a:rPr>
            <a:t>معرفی تکنیک</a:t>
          </a:r>
          <a:endParaRPr lang="en-US" dirty="0">
            <a:solidFill>
              <a:schemeClr val="bg1"/>
            </a:solidFill>
            <a:cs typeface="B Mitra" pitchFamily="2" charset="-78"/>
          </a:endParaRPr>
        </a:p>
      </dgm:t>
    </dgm:pt>
    <dgm:pt modelId="{C1624A10-A236-43B9-987C-C1458BDCAD73}" type="parTrans" cxnId="{E7BB27CE-37AF-4645-84F2-10385CCE7D1D}">
      <dgm:prSet/>
      <dgm:spPr/>
      <dgm:t>
        <a:bodyPr/>
        <a:lstStyle/>
        <a:p>
          <a:endParaRPr lang="en-US"/>
        </a:p>
      </dgm:t>
    </dgm:pt>
    <dgm:pt modelId="{C5789482-B981-4CE3-B965-39B616633AD7}" type="sibTrans" cxnId="{E7BB27CE-37AF-4645-84F2-10385CCE7D1D}">
      <dgm:prSet/>
      <dgm:spPr/>
      <dgm:t>
        <a:bodyPr/>
        <a:lstStyle/>
        <a:p>
          <a:endParaRPr lang="en-US"/>
        </a:p>
      </dgm:t>
    </dgm:pt>
    <dgm:pt modelId="{EBB55836-8D06-458B-AD81-0549B43175C9}">
      <dgm:prSet/>
      <dgm:spPr>
        <a:solidFill>
          <a:srgbClr val="FF0000"/>
        </a:solidFill>
      </dgm:spPr>
      <dgm:t>
        <a:bodyPr/>
        <a:lstStyle/>
        <a:p>
          <a:pPr algn="ctr"/>
          <a:r>
            <a:rPr lang="fa-IR" dirty="0">
              <a:solidFill>
                <a:schemeClr val="bg1"/>
              </a:solidFill>
              <a:cs typeface="B Mitra" pitchFamily="2" charset="-78"/>
            </a:rPr>
            <a:t>تاریخچه</a:t>
          </a:r>
          <a:endParaRPr lang="en-US" dirty="0">
            <a:solidFill>
              <a:schemeClr val="bg1"/>
            </a:solidFill>
            <a:cs typeface="B Mitra" pitchFamily="2" charset="-78"/>
          </a:endParaRPr>
        </a:p>
      </dgm:t>
    </dgm:pt>
    <dgm:pt modelId="{A7F4AEA2-F3D3-4924-AE56-A21AF8680007}" type="parTrans" cxnId="{A2981331-EA66-4CF1-80CC-2E2BAD265AE6}">
      <dgm:prSet/>
      <dgm:spPr/>
      <dgm:t>
        <a:bodyPr/>
        <a:lstStyle/>
        <a:p>
          <a:endParaRPr lang="en-US"/>
        </a:p>
      </dgm:t>
    </dgm:pt>
    <dgm:pt modelId="{8118B393-ED18-4AB6-8FD8-B53BB2752336}" type="sibTrans" cxnId="{A2981331-EA66-4CF1-80CC-2E2BAD265AE6}">
      <dgm:prSet/>
      <dgm:spPr/>
      <dgm:t>
        <a:bodyPr/>
        <a:lstStyle/>
        <a:p>
          <a:endParaRPr lang="en-US"/>
        </a:p>
      </dgm:t>
    </dgm:pt>
    <dgm:pt modelId="{B3E70D13-D4ED-4A7E-A437-1990FEE3443D}" type="pres">
      <dgm:prSet presAssocID="{EEE91F12-ACAC-4768-A263-7EC25EAD51C0}" presName="linear" presStyleCnt="0">
        <dgm:presLayoutVars>
          <dgm:animLvl val="lvl"/>
          <dgm:resizeHandles val="exact"/>
        </dgm:presLayoutVars>
      </dgm:prSet>
      <dgm:spPr/>
      <dgm:t>
        <a:bodyPr/>
        <a:lstStyle/>
        <a:p>
          <a:pPr rtl="1"/>
          <a:endParaRPr lang="fa-IR"/>
        </a:p>
      </dgm:t>
    </dgm:pt>
    <dgm:pt modelId="{B1ED7F76-690D-4574-A5AB-723564371D68}" type="pres">
      <dgm:prSet presAssocID="{9A05CF84-A1A6-4522-8AA6-D9863DFB8739}" presName="parentText" presStyleLbl="node1" presStyleIdx="0" presStyleCnt="6" custLinFactY="-66257" custLinFactNeighborX="-408" custLinFactNeighborY="-100000">
        <dgm:presLayoutVars>
          <dgm:chMax val="0"/>
          <dgm:bulletEnabled val="1"/>
        </dgm:presLayoutVars>
      </dgm:prSet>
      <dgm:spPr/>
      <dgm:t>
        <a:bodyPr/>
        <a:lstStyle/>
        <a:p>
          <a:pPr rtl="1"/>
          <a:endParaRPr lang="fa-IR"/>
        </a:p>
      </dgm:t>
    </dgm:pt>
    <dgm:pt modelId="{BD937570-04D5-490F-8705-53786E26D2A1}" type="pres">
      <dgm:prSet presAssocID="{E5A41F96-8135-43E5-9B25-0CBCCF7D1581}" presName="spacer" presStyleCnt="0"/>
      <dgm:spPr/>
    </dgm:pt>
    <dgm:pt modelId="{A590DD09-0F61-4302-B713-F14D65A42789}" type="pres">
      <dgm:prSet presAssocID="{873EB865-3443-4D23-BE42-C5E7E4EF0684}" presName="parentText" presStyleLbl="node1" presStyleIdx="1" presStyleCnt="6" custLinFactY="-19681" custLinFactNeighborX="0" custLinFactNeighborY="-100000">
        <dgm:presLayoutVars>
          <dgm:chMax val="0"/>
          <dgm:bulletEnabled val="1"/>
        </dgm:presLayoutVars>
      </dgm:prSet>
      <dgm:spPr/>
      <dgm:t>
        <a:bodyPr/>
        <a:lstStyle/>
        <a:p>
          <a:pPr rtl="1"/>
          <a:endParaRPr lang="fa-IR"/>
        </a:p>
      </dgm:t>
    </dgm:pt>
    <dgm:pt modelId="{23D7CFCB-6D09-4C26-A6CB-A5BD4D195926}" type="pres">
      <dgm:prSet presAssocID="{F7B0B10D-2CCA-4768-8EEE-F8F0314F2E76}" presName="spacer" presStyleCnt="0"/>
      <dgm:spPr/>
    </dgm:pt>
    <dgm:pt modelId="{E6BF0759-3358-4D28-BF5F-AB9370B70554}" type="pres">
      <dgm:prSet presAssocID="{EBB55836-8D06-458B-AD81-0549B43175C9}" presName="parentText" presStyleLbl="node1" presStyleIdx="2" presStyleCnt="6" custLinFactY="16905" custLinFactNeighborX="0" custLinFactNeighborY="100000">
        <dgm:presLayoutVars>
          <dgm:chMax val="0"/>
          <dgm:bulletEnabled val="1"/>
        </dgm:presLayoutVars>
      </dgm:prSet>
      <dgm:spPr/>
      <dgm:t>
        <a:bodyPr/>
        <a:lstStyle/>
        <a:p>
          <a:pPr rtl="1"/>
          <a:endParaRPr lang="fa-IR"/>
        </a:p>
      </dgm:t>
    </dgm:pt>
    <dgm:pt modelId="{318B743E-0E8D-4D19-8588-7549A1215F61}" type="pres">
      <dgm:prSet presAssocID="{8118B393-ED18-4AB6-8FD8-B53BB2752336}" presName="spacer" presStyleCnt="0"/>
      <dgm:spPr/>
    </dgm:pt>
    <dgm:pt modelId="{9CCC0248-ECF7-42C9-965E-2B831C061C54}" type="pres">
      <dgm:prSet presAssocID="{E8AE3635-28B5-4994-B2C0-F612F4A41A3F}" presName="parentText" presStyleLbl="node1" presStyleIdx="3" presStyleCnt="6" custLinFactY="63481" custLinFactNeighborX="0" custLinFactNeighborY="100000">
        <dgm:presLayoutVars>
          <dgm:chMax val="0"/>
          <dgm:bulletEnabled val="1"/>
        </dgm:presLayoutVars>
      </dgm:prSet>
      <dgm:spPr/>
      <dgm:t>
        <a:bodyPr/>
        <a:lstStyle/>
        <a:p>
          <a:pPr rtl="1"/>
          <a:endParaRPr lang="fa-IR"/>
        </a:p>
      </dgm:t>
    </dgm:pt>
    <dgm:pt modelId="{CA28FC15-EA96-49DF-8066-BCCCA4441174}" type="pres">
      <dgm:prSet presAssocID="{C5789482-B981-4CE3-B965-39B616633AD7}" presName="spacer" presStyleCnt="0"/>
      <dgm:spPr/>
    </dgm:pt>
    <dgm:pt modelId="{14C28BC0-E622-4A5D-B800-FCF92F13B7FE}" type="pres">
      <dgm:prSet presAssocID="{51676A11-785F-42A4-8B8E-F97C5F4B2317}" presName="parentText" presStyleLbl="node1" presStyleIdx="4" presStyleCnt="6" custLinFactY="100000" custLinFactNeighborX="-408" custLinFactNeighborY="194806">
        <dgm:presLayoutVars>
          <dgm:chMax val="0"/>
          <dgm:bulletEnabled val="1"/>
        </dgm:presLayoutVars>
      </dgm:prSet>
      <dgm:spPr/>
      <dgm:t>
        <a:bodyPr/>
        <a:lstStyle/>
        <a:p>
          <a:pPr rtl="1"/>
          <a:endParaRPr lang="fa-IR"/>
        </a:p>
      </dgm:t>
    </dgm:pt>
    <dgm:pt modelId="{EDDBD7A0-DD4F-43AF-A3A6-E05B0331DA42}" type="pres">
      <dgm:prSet presAssocID="{D7CEB599-4649-445F-ABC3-9D080A61B12E}" presName="spacer" presStyleCnt="0"/>
      <dgm:spPr/>
    </dgm:pt>
    <dgm:pt modelId="{3C71E5D1-86C9-4327-A43A-F200E5BB2AD7}" type="pres">
      <dgm:prSet presAssocID="{39300779-C628-4131-88B2-6F45C9CD0D8C}" presName="parentText" presStyleLbl="node1" presStyleIdx="5" presStyleCnt="6" custLinFactY="134798" custLinFactNeighborX="-408" custLinFactNeighborY="200000">
        <dgm:presLayoutVars>
          <dgm:chMax val="0"/>
          <dgm:bulletEnabled val="1"/>
        </dgm:presLayoutVars>
      </dgm:prSet>
      <dgm:spPr/>
      <dgm:t>
        <a:bodyPr/>
        <a:lstStyle/>
        <a:p>
          <a:pPr rtl="1"/>
          <a:endParaRPr lang="fa-IR"/>
        </a:p>
      </dgm:t>
    </dgm:pt>
  </dgm:ptLst>
  <dgm:cxnLst>
    <dgm:cxn modelId="{96CD5B5A-3E9A-4D6B-AD7B-DAD5C3CB8973}" type="presOf" srcId="{E8AE3635-28B5-4994-B2C0-F612F4A41A3F}" destId="{9CCC0248-ECF7-42C9-965E-2B831C061C54}" srcOrd="0" destOrd="0" presId="urn:microsoft.com/office/officeart/2005/8/layout/vList2"/>
    <dgm:cxn modelId="{529D0A07-8923-495A-AA1B-05B1D532BC35}" type="presOf" srcId="{873EB865-3443-4D23-BE42-C5E7E4EF0684}" destId="{A590DD09-0F61-4302-B713-F14D65A42789}" srcOrd="0" destOrd="0" presId="urn:microsoft.com/office/officeart/2005/8/layout/vList2"/>
    <dgm:cxn modelId="{0D3CF40A-BD1B-4FBC-AE4E-2480958D1815}" srcId="{EEE91F12-ACAC-4768-A263-7EC25EAD51C0}" destId="{39300779-C628-4131-88B2-6F45C9CD0D8C}" srcOrd="5" destOrd="0" parTransId="{78ABA7FF-3FA7-48B6-90DE-CE9FF72AA368}" sibTransId="{6E610C16-1CAC-49A1-A0C6-FAD8DA010C1D}"/>
    <dgm:cxn modelId="{70A317FA-5F50-471F-B06B-E76EE38B57E2}" type="presOf" srcId="{EEE91F12-ACAC-4768-A263-7EC25EAD51C0}" destId="{B3E70D13-D4ED-4A7E-A437-1990FEE3443D}" srcOrd="0" destOrd="0" presId="urn:microsoft.com/office/officeart/2005/8/layout/vList2"/>
    <dgm:cxn modelId="{B5FF53D4-A86D-41CC-BDD2-4FCD4E6739D7}" type="presOf" srcId="{39300779-C628-4131-88B2-6F45C9CD0D8C}" destId="{3C71E5D1-86C9-4327-A43A-F200E5BB2AD7}" srcOrd="0" destOrd="0" presId="urn:microsoft.com/office/officeart/2005/8/layout/vList2"/>
    <dgm:cxn modelId="{F72F5DB0-E635-4D15-BEAB-334E12D211BA}" srcId="{EEE91F12-ACAC-4768-A263-7EC25EAD51C0}" destId="{9A05CF84-A1A6-4522-8AA6-D9863DFB8739}" srcOrd="0" destOrd="0" parTransId="{9127F5CD-45DB-474A-9E94-250A2E8D2D8B}" sibTransId="{E5A41F96-8135-43E5-9B25-0CBCCF7D1581}"/>
    <dgm:cxn modelId="{A2981331-EA66-4CF1-80CC-2E2BAD265AE6}" srcId="{EEE91F12-ACAC-4768-A263-7EC25EAD51C0}" destId="{EBB55836-8D06-458B-AD81-0549B43175C9}" srcOrd="2" destOrd="0" parTransId="{A7F4AEA2-F3D3-4924-AE56-A21AF8680007}" sibTransId="{8118B393-ED18-4AB6-8FD8-B53BB2752336}"/>
    <dgm:cxn modelId="{2091E6BF-CC96-4808-B78F-ACD6D07BB516}" srcId="{EEE91F12-ACAC-4768-A263-7EC25EAD51C0}" destId="{873EB865-3443-4D23-BE42-C5E7E4EF0684}" srcOrd="1" destOrd="0" parTransId="{267FF84A-DCB7-49C4-A7A5-76FCDCCBF258}" sibTransId="{F7B0B10D-2CCA-4768-8EEE-F8F0314F2E76}"/>
    <dgm:cxn modelId="{DFFC9C9B-E707-4241-9C8F-C6882273B454}" srcId="{EEE91F12-ACAC-4768-A263-7EC25EAD51C0}" destId="{51676A11-785F-42A4-8B8E-F97C5F4B2317}" srcOrd="4" destOrd="0" parTransId="{F569A185-E31C-44D7-88B2-0423160640CD}" sibTransId="{D7CEB599-4649-445F-ABC3-9D080A61B12E}"/>
    <dgm:cxn modelId="{6DE054F4-2B30-4415-A5D1-D6C3EFFD4854}" type="presOf" srcId="{EBB55836-8D06-458B-AD81-0549B43175C9}" destId="{E6BF0759-3358-4D28-BF5F-AB9370B70554}" srcOrd="0" destOrd="0" presId="urn:microsoft.com/office/officeart/2005/8/layout/vList2"/>
    <dgm:cxn modelId="{E7BB27CE-37AF-4645-84F2-10385CCE7D1D}" srcId="{EEE91F12-ACAC-4768-A263-7EC25EAD51C0}" destId="{E8AE3635-28B5-4994-B2C0-F612F4A41A3F}" srcOrd="3" destOrd="0" parTransId="{C1624A10-A236-43B9-987C-C1458BDCAD73}" sibTransId="{C5789482-B981-4CE3-B965-39B616633AD7}"/>
    <dgm:cxn modelId="{C275151D-63B2-4AFA-85F3-E80E5D896E9D}" type="presOf" srcId="{9A05CF84-A1A6-4522-8AA6-D9863DFB8739}" destId="{B1ED7F76-690D-4574-A5AB-723564371D68}" srcOrd="0" destOrd="0" presId="urn:microsoft.com/office/officeart/2005/8/layout/vList2"/>
    <dgm:cxn modelId="{25E06E4D-E450-4DC5-A710-C685FF24FA25}" type="presOf" srcId="{51676A11-785F-42A4-8B8E-F97C5F4B2317}" destId="{14C28BC0-E622-4A5D-B800-FCF92F13B7FE}" srcOrd="0" destOrd="0" presId="urn:microsoft.com/office/officeart/2005/8/layout/vList2"/>
    <dgm:cxn modelId="{54A69F35-5A75-4573-8D78-920F1D5EDBC0}" type="presParOf" srcId="{B3E70D13-D4ED-4A7E-A437-1990FEE3443D}" destId="{B1ED7F76-690D-4574-A5AB-723564371D68}" srcOrd="0" destOrd="0" presId="urn:microsoft.com/office/officeart/2005/8/layout/vList2"/>
    <dgm:cxn modelId="{39D264E6-4C2D-435B-8EC6-833B714C07E1}" type="presParOf" srcId="{B3E70D13-D4ED-4A7E-A437-1990FEE3443D}" destId="{BD937570-04D5-490F-8705-53786E26D2A1}" srcOrd="1" destOrd="0" presId="urn:microsoft.com/office/officeart/2005/8/layout/vList2"/>
    <dgm:cxn modelId="{C75AB84A-2D46-4A09-ACC5-8FF966AAB07E}" type="presParOf" srcId="{B3E70D13-D4ED-4A7E-A437-1990FEE3443D}" destId="{A590DD09-0F61-4302-B713-F14D65A42789}" srcOrd="2" destOrd="0" presId="urn:microsoft.com/office/officeart/2005/8/layout/vList2"/>
    <dgm:cxn modelId="{C006CC80-CA2A-47A1-A2CB-065AE1E01397}" type="presParOf" srcId="{B3E70D13-D4ED-4A7E-A437-1990FEE3443D}" destId="{23D7CFCB-6D09-4C26-A6CB-A5BD4D195926}" srcOrd="3" destOrd="0" presId="urn:microsoft.com/office/officeart/2005/8/layout/vList2"/>
    <dgm:cxn modelId="{8779C5D8-9B00-49D4-A6FE-CE4B3072E7CB}" type="presParOf" srcId="{B3E70D13-D4ED-4A7E-A437-1990FEE3443D}" destId="{E6BF0759-3358-4D28-BF5F-AB9370B70554}" srcOrd="4" destOrd="0" presId="urn:microsoft.com/office/officeart/2005/8/layout/vList2"/>
    <dgm:cxn modelId="{3880C8DC-4089-4A2A-9114-AA76374BDC3D}" type="presParOf" srcId="{B3E70D13-D4ED-4A7E-A437-1990FEE3443D}" destId="{318B743E-0E8D-4D19-8588-7549A1215F61}" srcOrd="5" destOrd="0" presId="urn:microsoft.com/office/officeart/2005/8/layout/vList2"/>
    <dgm:cxn modelId="{D7CFF837-E22C-497C-9FCF-D359EF81D3EE}" type="presParOf" srcId="{B3E70D13-D4ED-4A7E-A437-1990FEE3443D}" destId="{9CCC0248-ECF7-42C9-965E-2B831C061C54}" srcOrd="6" destOrd="0" presId="urn:microsoft.com/office/officeart/2005/8/layout/vList2"/>
    <dgm:cxn modelId="{F8392705-A57B-49B5-A9F6-9C889A8277E3}" type="presParOf" srcId="{B3E70D13-D4ED-4A7E-A437-1990FEE3443D}" destId="{CA28FC15-EA96-49DF-8066-BCCCA4441174}" srcOrd="7" destOrd="0" presId="urn:microsoft.com/office/officeart/2005/8/layout/vList2"/>
    <dgm:cxn modelId="{D1411340-BE5B-455B-8CB2-241FED846AC6}" type="presParOf" srcId="{B3E70D13-D4ED-4A7E-A437-1990FEE3443D}" destId="{14C28BC0-E622-4A5D-B800-FCF92F13B7FE}" srcOrd="8" destOrd="0" presId="urn:microsoft.com/office/officeart/2005/8/layout/vList2"/>
    <dgm:cxn modelId="{3D2DBA02-BA30-42AC-B022-773B8E06BCB9}" type="presParOf" srcId="{B3E70D13-D4ED-4A7E-A437-1990FEE3443D}" destId="{EDDBD7A0-DD4F-43AF-A3A6-E05B0331DA42}" srcOrd="9" destOrd="0" presId="urn:microsoft.com/office/officeart/2005/8/layout/vList2"/>
    <dgm:cxn modelId="{8EF3BF02-2DE1-47C8-8642-BE8C2D197892}" type="presParOf" srcId="{B3E70D13-D4ED-4A7E-A437-1990FEE3443D}" destId="{3C71E5D1-86C9-4327-A43A-F200E5BB2AD7}" srcOrd="10" destOrd="0" presId="urn:microsoft.com/office/officeart/2005/8/layout/vList2"/>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ata23.xml><?xml version="1.0" encoding="utf-8"?>
<dgm:dataModel xmlns:dgm="http://schemas.openxmlformats.org/drawingml/2006/diagram" xmlns:a="http://schemas.openxmlformats.org/drawingml/2006/main">
  <dgm:ptLst>
    <dgm:pt modelId="{EEE91F12-ACAC-4768-A263-7EC25EAD51C0}"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9A05CF84-A1A6-4522-8AA6-D9863DFB8739}">
      <dgm:prSet phldrT="[Text]"/>
      <dgm:spPr>
        <a:solidFill>
          <a:srgbClr val="FF0000"/>
        </a:solidFill>
      </dgm:spPr>
      <dgm:t>
        <a:bodyPr/>
        <a:lstStyle/>
        <a:p>
          <a:pPr algn="ctr"/>
          <a:r>
            <a:rPr lang="fa-IR" dirty="0">
              <a:solidFill>
                <a:schemeClr val="bg1"/>
              </a:solidFill>
              <a:cs typeface="B Mitra" pitchFamily="2" charset="-78"/>
            </a:rPr>
            <a:t>مقدمه</a:t>
          </a:r>
          <a:endParaRPr lang="en-US" dirty="0">
            <a:solidFill>
              <a:schemeClr val="bg1"/>
            </a:solidFill>
            <a:cs typeface="B Mitra" pitchFamily="2" charset="-78"/>
          </a:endParaRPr>
        </a:p>
      </dgm:t>
    </dgm:pt>
    <dgm:pt modelId="{9127F5CD-45DB-474A-9E94-250A2E8D2D8B}" type="parTrans" cxnId="{F72F5DB0-E635-4D15-BEAB-334E12D211BA}">
      <dgm:prSet/>
      <dgm:spPr/>
      <dgm:t>
        <a:bodyPr/>
        <a:lstStyle/>
        <a:p>
          <a:endParaRPr lang="en-US"/>
        </a:p>
      </dgm:t>
    </dgm:pt>
    <dgm:pt modelId="{E5A41F96-8135-43E5-9B25-0CBCCF7D1581}" type="sibTrans" cxnId="{F72F5DB0-E635-4D15-BEAB-334E12D211BA}">
      <dgm:prSet/>
      <dgm:spPr/>
      <dgm:t>
        <a:bodyPr/>
        <a:lstStyle/>
        <a:p>
          <a:endParaRPr lang="en-US"/>
        </a:p>
      </dgm:t>
    </dgm:pt>
    <dgm:pt modelId="{39300779-C628-4131-88B2-6F45C9CD0D8C}">
      <dgm:prSet phldrT="[Text]"/>
      <dgm:spPr>
        <a:solidFill>
          <a:srgbClr val="FF0000"/>
        </a:solidFill>
      </dgm:spPr>
      <dgm:t>
        <a:bodyPr/>
        <a:lstStyle/>
        <a:p>
          <a:pPr algn="ctr"/>
          <a:r>
            <a:rPr lang="fa-IR" dirty="0">
              <a:solidFill>
                <a:schemeClr val="bg1"/>
              </a:solidFill>
              <a:cs typeface="B Mitra" pitchFamily="2" charset="-78"/>
            </a:rPr>
            <a:t>نتیجه گیری</a:t>
          </a:r>
          <a:endParaRPr lang="en-US" dirty="0">
            <a:solidFill>
              <a:schemeClr val="bg1"/>
            </a:solidFill>
            <a:cs typeface="B Mitra" pitchFamily="2" charset="-78"/>
          </a:endParaRPr>
        </a:p>
      </dgm:t>
    </dgm:pt>
    <dgm:pt modelId="{78ABA7FF-3FA7-48B6-90DE-CE9FF72AA368}" type="parTrans" cxnId="{0D3CF40A-BD1B-4FBC-AE4E-2480958D1815}">
      <dgm:prSet/>
      <dgm:spPr/>
      <dgm:t>
        <a:bodyPr/>
        <a:lstStyle/>
        <a:p>
          <a:endParaRPr lang="en-US"/>
        </a:p>
      </dgm:t>
    </dgm:pt>
    <dgm:pt modelId="{6E610C16-1CAC-49A1-A0C6-FAD8DA010C1D}" type="sibTrans" cxnId="{0D3CF40A-BD1B-4FBC-AE4E-2480958D1815}">
      <dgm:prSet/>
      <dgm:spPr/>
      <dgm:t>
        <a:bodyPr/>
        <a:lstStyle/>
        <a:p>
          <a:endParaRPr lang="en-US"/>
        </a:p>
      </dgm:t>
    </dgm:pt>
    <dgm:pt modelId="{873EB865-3443-4D23-BE42-C5E7E4EF0684}">
      <dgm:prSet/>
      <dgm:spPr>
        <a:solidFill>
          <a:schemeClr val="tx1"/>
        </a:solidFill>
      </dgm:spPr>
      <dgm:t>
        <a:bodyPr/>
        <a:lstStyle/>
        <a:p>
          <a:pPr algn="ctr"/>
          <a:r>
            <a:rPr lang="fa-IR" dirty="0">
              <a:solidFill>
                <a:schemeClr val="bg1"/>
              </a:solidFill>
              <a:cs typeface="B Mitra" pitchFamily="2" charset="-78"/>
            </a:rPr>
            <a:t>مبانی نظری</a:t>
          </a:r>
          <a:endParaRPr lang="en-US" dirty="0">
            <a:solidFill>
              <a:schemeClr val="bg1"/>
            </a:solidFill>
            <a:cs typeface="B Mitra" pitchFamily="2" charset="-78"/>
          </a:endParaRPr>
        </a:p>
      </dgm:t>
    </dgm:pt>
    <dgm:pt modelId="{267FF84A-DCB7-49C4-A7A5-76FCDCCBF258}" type="parTrans" cxnId="{2091E6BF-CC96-4808-B78F-ACD6D07BB516}">
      <dgm:prSet/>
      <dgm:spPr/>
      <dgm:t>
        <a:bodyPr/>
        <a:lstStyle/>
        <a:p>
          <a:endParaRPr lang="en-US"/>
        </a:p>
      </dgm:t>
    </dgm:pt>
    <dgm:pt modelId="{F7B0B10D-2CCA-4768-8EEE-F8F0314F2E76}" type="sibTrans" cxnId="{2091E6BF-CC96-4808-B78F-ACD6D07BB516}">
      <dgm:prSet/>
      <dgm:spPr/>
      <dgm:t>
        <a:bodyPr/>
        <a:lstStyle/>
        <a:p>
          <a:endParaRPr lang="en-US"/>
        </a:p>
      </dgm:t>
    </dgm:pt>
    <dgm:pt modelId="{51676A11-785F-42A4-8B8E-F97C5F4B2317}">
      <dgm:prSet/>
      <dgm:spPr>
        <a:solidFill>
          <a:srgbClr val="FF0000"/>
        </a:solidFill>
      </dgm:spPr>
      <dgm:t>
        <a:bodyPr/>
        <a:lstStyle/>
        <a:p>
          <a:pPr algn="ctr"/>
          <a:r>
            <a:rPr lang="fa-IR" dirty="0">
              <a:solidFill>
                <a:schemeClr val="bg1"/>
              </a:solidFill>
              <a:cs typeface="B Mitra" pitchFamily="2" charset="-78"/>
            </a:rPr>
            <a:t>نمونه موردی</a:t>
          </a:r>
          <a:endParaRPr lang="en-US" dirty="0">
            <a:solidFill>
              <a:schemeClr val="bg1"/>
            </a:solidFill>
            <a:cs typeface="B Mitra" pitchFamily="2" charset="-78"/>
          </a:endParaRPr>
        </a:p>
      </dgm:t>
    </dgm:pt>
    <dgm:pt modelId="{F569A185-E31C-44D7-88B2-0423160640CD}" type="parTrans" cxnId="{DFFC9C9B-E707-4241-9C8F-C6882273B454}">
      <dgm:prSet/>
      <dgm:spPr/>
      <dgm:t>
        <a:bodyPr/>
        <a:lstStyle/>
        <a:p>
          <a:endParaRPr lang="en-US"/>
        </a:p>
      </dgm:t>
    </dgm:pt>
    <dgm:pt modelId="{D7CEB599-4649-445F-ABC3-9D080A61B12E}" type="sibTrans" cxnId="{DFFC9C9B-E707-4241-9C8F-C6882273B454}">
      <dgm:prSet/>
      <dgm:spPr/>
      <dgm:t>
        <a:bodyPr/>
        <a:lstStyle/>
        <a:p>
          <a:endParaRPr lang="en-US"/>
        </a:p>
      </dgm:t>
    </dgm:pt>
    <dgm:pt modelId="{E8AE3635-28B5-4994-B2C0-F612F4A41A3F}">
      <dgm:prSet/>
      <dgm:spPr>
        <a:solidFill>
          <a:srgbClr val="FF0000"/>
        </a:solidFill>
      </dgm:spPr>
      <dgm:t>
        <a:bodyPr/>
        <a:lstStyle/>
        <a:p>
          <a:pPr algn="ctr"/>
          <a:r>
            <a:rPr lang="fa-IR" dirty="0">
              <a:solidFill>
                <a:schemeClr val="bg1"/>
              </a:solidFill>
              <a:cs typeface="B Mitra" pitchFamily="2" charset="-78"/>
            </a:rPr>
            <a:t>معرفی تکنیک</a:t>
          </a:r>
          <a:endParaRPr lang="en-US" dirty="0">
            <a:solidFill>
              <a:schemeClr val="bg1"/>
            </a:solidFill>
            <a:cs typeface="B Mitra" pitchFamily="2" charset="-78"/>
          </a:endParaRPr>
        </a:p>
      </dgm:t>
    </dgm:pt>
    <dgm:pt modelId="{C1624A10-A236-43B9-987C-C1458BDCAD73}" type="parTrans" cxnId="{E7BB27CE-37AF-4645-84F2-10385CCE7D1D}">
      <dgm:prSet/>
      <dgm:spPr/>
      <dgm:t>
        <a:bodyPr/>
        <a:lstStyle/>
        <a:p>
          <a:endParaRPr lang="en-US"/>
        </a:p>
      </dgm:t>
    </dgm:pt>
    <dgm:pt modelId="{C5789482-B981-4CE3-B965-39B616633AD7}" type="sibTrans" cxnId="{E7BB27CE-37AF-4645-84F2-10385CCE7D1D}">
      <dgm:prSet/>
      <dgm:spPr/>
      <dgm:t>
        <a:bodyPr/>
        <a:lstStyle/>
        <a:p>
          <a:endParaRPr lang="en-US"/>
        </a:p>
      </dgm:t>
    </dgm:pt>
    <dgm:pt modelId="{EBB55836-8D06-458B-AD81-0549B43175C9}">
      <dgm:prSet/>
      <dgm:spPr>
        <a:solidFill>
          <a:srgbClr val="FF0000"/>
        </a:solidFill>
      </dgm:spPr>
      <dgm:t>
        <a:bodyPr/>
        <a:lstStyle/>
        <a:p>
          <a:pPr algn="ctr"/>
          <a:r>
            <a:rPr lang="fa-IR" dirty="0">
              <a:solidFill>
                <a:schemeClr val="bg1"/>
              </a:solidFill>
              <a:cs typeface="B Mitra" pitchFamily="2" charset="-78"/>
            </a:rPr>
            <a:t>تاریخچه</a:t>
          </a:r>
          <a:endParaRPr lang="en-US" dirty="0">
            <a:solidFill>
              <a:schemeClr val="bg1"/>
            </a:solidFill>
            <a:cs typeface="B Mitra" pitchFamily="2" charset="-78"/>
          </a:endParaRPr>
        </a:p>
      </dgm:t>
    </dgm:pt>
    <dgm:pt modelId="{A7F4AEA2-F3D3-4924-AE56-A21AF8680007}" type="parTrans" cxnId="{A2981331-EA66-4CF1-80CC-2E2BAD265AE6}">
      <dgm:prSet/>
      <dgm:spPr/>
      <dgm:t>
        <a:bodyPr/>
        <a:lstStyle/>
        <a:p>
          <a:endParaRPr lang="en-US"/>
        </a:p>
      </dgm:t>
    </dgm:pt>
    <dgm:pt modelId="{8118B393-ED18-4AB6-8FD8-B53BB2752336}" type="sibTrans" cxnId="{A2981331-EA66-4CF1-80CC-2E2BAD265AE6}">
      <dgm:prSet/>
      <dgm:spPr/>
      <dgm:t>
        <a:bodyPr/>
        <a:lstStyle/>
        <a:p>
          <a:endParaRPr lang="en-US"/>
        </a:p>
      </dgm:t>
    </dgm:pt>
    <dgm:pt modelId="{B3E70D13-D4ED-4A7E-A437-1990FEE3443D}" type="pres">
      <dgm:prSet presAssocID="{EEE91F12-ACAC-4768-A263-7EC25EAD51C0}" presName="linear" presStyleCnt="0">
        <dgm:presLayoutVars>
          <dgm:animLvl val="lvl"/>
          <dgm:resizeHandles val="exact"/>
        </dgm:presLayoutVars>
      </dgm:prSet>
      <dgm:spPr/>
      <dgm:t>
        <a:bodyPr/>
        <a:lstStyle/>
        <a:p>
          <a:pPr rtl="1"/>
          <a:endParaRPr lang="fa-IR"/>
        </a:p>
      </dgm:t>
    </dgm:pt>
    <dgm:pt modelId="{B1ED7F76-690D-4574-A5AB-723564371D68}" type="pres">
      <dgm:prSet presAssocID="{9A05CF84-A1A6-4522-8AA6-D9863DFB8739}" presName="parentText" presStyleLbl="node1" presStyleIdx="0" presStyleCnt="6" custLinFactY="-66257" custLinFactNeighborX="-408" custLinFactNeighborY="-100000">
        <dgm:presLayoutVars>
          <dgm:chMax val="0"/>
          <dgm:bulletEnabled val="1"/>
        </dgm:presLayoutVars>
      </dgm:prSet>
      <dgm:spPr/>
      <dgm:t>
        <a:bodyPr/>
        <a:lstStyle/>
        <a:p>
          <a:pPr rtl="1"/>
          <a:endParaRPr lang="fa-IR"/>
        </a:p>
      </dgm:t>
    </dgm:pt>
    <dgm:pt modelId="{BD937570-04D5-490F-8705-53786E26D2A1}" type="pres">
      <dgm:prSet presAssocID="{E5A41F96-8135-43E5-9B25-0CBCCF7D1581}" presName="spacer" presStyleCnt="0"/>
      <dgm:spPr/>
    </dgm:pt>
    <dgm:pt modelId="{A590DD09-0F61-4302-B713-F14D65A42789}" type="pres">
      <dgm:prSet presAssocID="{873EB865-3443-4D23-BE42-C5E7E4EF0684}" presName="parentText" presStyleLbl="node1" presStyleIdx="1" presStyleCnt="6" custLinFactY="-19681" custLinFactNeighborX="0" custLinFactNeighborY="-100000">
        <dgm:presLayoutVars>
          <dgm:chMax val="0"/>
          <dgm:bulletEnabled val="1"/>
        </dgm:presLayoutVars>
      </dgm:prSet>
      <dgm:spPr/>
      <dgm:t>
        <a:bodyPr/>
        <a:lstStyle/>
        <a:p>
          <a:pPr rtl="1"/>
          <a:endParaRPr lang="fa-IR"/>
        </a:p>
      </dgm:t>
    </dgm:pt>
    <dgm:pt modelId="{23D7CFCB-6D09-4C26-A6CB-A5BD4D195926}" type="pres">
      <dgm:prSet presAssocID="{F7B0B10D-2CCA-4768-8EEE-F8F0314F2E76}" presName="spacer" presStyleCnt="0"/>
      <dgm:spPr/>
    </dgm:pt>
    <dgm:pt modelId="{E6BF0759-3358-4D28-BF5F-AB9370B70554}" type="pres">
      <dgm:prSet presAssocID="{EBB55836-8D06-458B-AD81-0549B43175C9}" presName="parentText" presStyleLbl="node1" presStyleIdx="2" presStyleCnt="6" custLinFactY="16905" custLinFactNeighborX="0" custLinFactNeighborY="100000">
        <dgm:presLayoutVars>
          <dgm:chMax val="0"/>
          <dgm:bulletEnabled val="1"/>
        </dgm:presLayoutVars>
      </dgm:prSet>
      <dgm:spPr/>
      <dgm:t>
        <a:bodyPr/>
        <a:lstStyle/>
        <a:p>
          <a:pPr rtl="1"/>
          <a:endParaRPr lang="fa-IR"/>
        </a:p>
      </dgm:t>
    </dgm:pt>
    <dgm:pt modelId="{318B743E-0E8D-4D19-8588-7549A1215F61}" type="pres">
      <dgm:prSet presAssocID="{8118B393-ED18-4AB6-8FD8-B53BB2752336}" presName="spacer" presStyleCnt="0"/>
      <dgm:spPr/>
    </dgm:pt>
    <dgm:pt modelId="{9CCC0248-ECF7-42C9-965E-2B831C061C54}" type="pres">
      <dgm:prSet presAssocID="{E8AE3635-28B5-4994-B2C0-F612F4A41A3F}" presName="parentText" presStyleLbl="node1" presStyleIdx="3" presStyleCnt="6" custLinFactY="63481" custLinFactNeighborX="0" custLinFactNeighborY="100000">
        <dgm:presLayoutVars>
          <dgm:chMax val="0"/>
          <dgm:bulletEnabled val="1"/>
        </dgm:presLayoutVars>
      </dgm:prSet>
      <dgm:spPr/>
      <dgm:t>
        <a:bodyPr/>
        <a:lstStyle/>
        <a:p>
          <a:pPr rtl="1"/>
          <a:endParaRPr lang="fa-IR"/>
        </a:p>
      </dgm:t>
    </dgm:pt>
    <dgm:pt modelId="{CA28FC15-EA96-49DF-8066-BCCCA4441174}" type="pres">
      <dgm:prSet presAssocID="{C5789482-B981-4CE3-B965-39B616633AD7}" presName="spacer" presStyleCnt="0"/>
      <dgm:spPr/>
    </dgm:pt>
    <dgm:pt modelId="{14C28BC0-E622-4A5D-B800-FCF92F13B7FE}" type="pres">
      <dgm:prSet presAssocID="{51676A11-785F-42A4-8B8E-F97C5F4B2317}" presName="parentText" presStyleLbl="node1" presStyleIdx="4" presStyleCnt="6" custLinFactY="100000" custLinFactNeighborX="-408" custLinFactNeighborY="194806">
        <dgm:presLayoutVars>
          <dgm:chMax val="0"/>
          <dgm:bulletEnabled val="1"/>
        </dgm:presLayoutVars>
      </dgm:prSet>
      <dgm:spPr/>
      <dgm:t>
        <a:bodyPr/>
        <a:lstStyle/>
        <a:p>
          <a:pPr rtl="1"/>
          <a:endParaRPr lang="fa-IR"/>
        </a:p>
      </dgm:t>
    </dgm:pt>
    <dgm:pt modelId="{EDDBD7A0-DD4F-43AF-A3A6-E05B0331DA42}" type="pres">
      <dgm:prSet presAssocID="{D7CEB599-4649-445F-ABC3-9D080A61B12E}" presName="spacer" presStyleCnt="0"/>
      <dgm:spPr/>
    </dgm:pt>
    <dgm:pt modelId="{3C71E5D1-86C9-4327-A43A-F200E5BB2AD7}" type="pres">
      <dgm:prSet presAssocID="{39300779-C628-4131-88B2-6F45C9CD0D8C}" presName="parentText" presStyleLbl="node1" presStyleIdx="5" presStyleCnt="6" custLinFactY="134798" custLinFactNeighborX="-408" custLinFactNeighborY="200000">
        <dgm:presLayoutVars>
          <dgm:chMax val="0"/>
          <dgm:bulletEnabled val="1"/>
        </dgm:presLayoutVars>
      </dgm:prSet>
      <dgm:spPr/>
      <dgm:t>
        <a:bodyPr/>
        <a:lstStyle/>
        <a:p>
          <a:pPr rtl="1"/>
          <a:endParaRPr lang="fa-IR"/>
        </a:p>
      </dgm:t>
    </dgm:pt>
  </dgm:ptLst>
  <dgm:cxnLst>
    <dgm:cxn modelId="{38271522-B2D0-4399-81EC-D09FEEB33D09}" type="presOf" srcId="{EEE91F12-ACAC-4768-A263-7EC25EAD51C0}" destId="{B3E70D13-D4ED-4A7E-A437-1990FEE3443D}" srcOrd="0" destOrd="0" presId="urn:microsoft.com/office/officeart/2005/8/layout/vList2"/>
    <dgm:cxn modelId="{0D3CF40A-BD1B-4FBC-AE4E-2480958D1815}" srcId="{EEE91F12-ACAC-4768-A263-7EC25EAD51C0}" destId="{39300779-C628-4131-88B2-6F45C9CD0D8C}" srcOrd="5" destOrd="0" parTransId="{78ABA7FF-3FA7-48B6-90DE-CE9FF72AA368}" sibTransId="{6E610C16-1CAC-49A1-A0C6-FAD8DA010C1D}"/>
    <dgm:cxn modelId="{87CEE2C6-D271-4BF6-8BE3-2C9FC6BBC676}" type="presOf" srcId="{EBB55836-8D06-458B-AD81-0549B43175C9}" destId="{E6BF0759-3358-4D28-BF5F-AB9370B70554}" srcOrd="0" destOrd="0" presId="urn:microsoft.com/office/officeart/2005/8/layout/vList2"/>
    <dgm:cxn modelId="{F72F5DB0-E635-4D15-BEAB-334E12D211BA}" srcId="{EEE91F12-ACAC-4768-A263-7EC25EAD51C0}" destId="{9A05CF84-A1A6-4522-8AA6-D9863DFB8739}" srcOrd="0" destOrd="0" parTransId="{9127F5CD-45DB-474A-9E94-250A2E8D2D8B}" sibTransId="{E5A41F96-8135-43E5-9B25-0CBCCF7D1581}"/>
    <dgm:cxn modelId="{A2981331-EA66-4CF1-80CC-2E2BAD265AE6}" srcId="{EEE91F12-ACAC-4768-A263-7EC25EAD51C0}" destId="{EBB55836-8D06-458B-AD81-0549B43175C9}" srcOrd="2" destOrd="0" parTransId="{A7F4AEA2-F3D3-4924-AE56-A21AF8680007}" sibTransId="{8118B393-ED18-4AB6-8FD8-B53BB2752336}"/>
    <dgm:cxn modelId="{2091E6BF-CC96-4808-B78F-ACD6D07BB516}" srcId="{EEE91F12-ACAC-4768-A263-7EC25EAD51C0}" destId="{873EB865-3443-4D23-BE42-C5E7E4EF0684}" srcOrd="1" destOrd="0" parTransId="{267FF84A-DCB7-49C4-A7A5-76FCDCCBF258}" sibTransId="{F7B0B10D-2CCA-4768-8EEE-F8F0314F2E76}"/>
    <dgm:cxn modelId="{DFFC9C9B-E707-4241-9C8F-C6882273B454}" srcId="{EEE91F12-ACAC-4768-A263-7EC25EAD51C0}" destId="{51676A11-785F-42A4-8B8E-F97C5F4B2317}" srcOrd="4" destOrd="0" parTransId="{F569A185-E31C-44D7-88B2-0423160640CD}" sibTransId="{D7CEB599-4649-445F-ABC3-9D080A61B12E}"/>
    <dgm:cxn modelId="{A04354CC-E9E4-4639-9904-E559FE3DA517}" type="presOf" srcId="{9A05CF84-A1A6-4522-8AA6-D9863DFB8739}" destId="{B1ED7F76-690D-4574-A5AB-723564371D68}" srcOrd="0" destOrd="0" presId="urn:microsoft.com/office/officeart/2005/8/layout/vList2"/>
    <dgm:cxn modelId="{E7BB27CE-37AF-4645-84F2-10385CCE7D1D}" srcId="{EEE91F12-ACAC-4768-A263-7EC25EAD51C0}" destId="{E8AE3635-28B5-4994-B2C0-F612F4A41A3F}" srcOrd="3" destOrd="0" parTransId="{C1624A10-A236-43B9-987C-C1458BDCAD73}" sibTransId="{C5789482-B981-4CE3-B965-39B616633AD7}"/>
    <dgm:cxn modelId="{929C4946-C3F2-4BA3-AFDD-7C4110C9D238}" type="presOf" srcId="{51676A11-785F-42A4-8B8E-F97C5F4B2317}" destId="{14C28BC0-E622-4A5D-B800-FCF92F13B7FE}" srcOrd="0" destOrd="0" presId="urn:microsoft.com/office/officeart/2005/8/layout/vList2"/>
    <dgm:cxn modelId="{60028473-5E85-4801-93D6-0C8A94CD7076}" type="presOf" srcId="{39300779-C628-4131-88B2-6F45C9CD0D8C}" destId="{3C71E5D1-86C9-4327-A43A-F200E5BB2AD7}" srcOrd="0" destOrd="0" presId="urn:microsoft.com/office/officeart/2005/8/layout/vList2"/>
    <dgm:cxn modelId="{115D5AC5-18DA-4861-A3D2-657217E16C9A}" type="presOf" srcId="{E8AE3635-28B5-4994-B2C0-F612F4A41A3F}" destId="{9CCC0248-ECF7-42C9-965E-2B831C061C54}" srcOrd="0" destOrd="0" presId="urn:microsoft.com/office/officeart/2005/8/layout/vList2"/>
    <dgm:cxn modelId="{047E36ED-4733-468A-A065-DC78B31A2E81}" type="presOf" srcId="{873EB865-3443-4D23-BE42-C5E7E4EF0684}" destId="{A590DD09-0F61-4302-B713-F14D65A42789}" srcOrd="0" destOrd="0" presId="urn:microsoft.com/office/officeart/2005/8/layout/vList2"/>
    <dgm:cxn modelId="{7E391805-5434-4D42-8C83-E7CCE9600395}" type="presParOf" srcId="{B3E70D13-D4ED-4A7E-A437-1990FEE3443D}" destId="{B1ED7F76-690D-4574-A5AB-723564371D68}" srcOrd="0" destOrd="0" presId="urn:microsoft.com/office/officeart/2005/8/layout/vList2"/>
    <dgm:cxn modelId="{DFDEE39E-EF5E-4AC0-8429-5E7DB2ABF545}" type="presParOf" srcId="{B3E70D13-D4ED-4A7E-A437-1990FEE3443D}" destId="{BD937570-04D5-490F-8705-53786E26D2A1}" srcOrd="1" destOrd="0" presId="urn:microsoft.com/office/officeart/2005/8/layout/vList2"/>
    <dgm:cxn modelId="{BB0BDFFF-711C-4B37-92AA-8BE1AA0EEE08}" type="presParOf" srcId="{B3E70D13-D4ED-4A7E-A437-1990FEE3443D}" destId="{A590DD09-0F61-4302-B713-F14D65A42789}" srcOrd="2" destOrd="0" presId="urn:microsoft.com/office/officeart/2005/8/layout/vList2"/>
    <dgm:cxn modelId="{458DCDEE-1FAB-4806-BDF8-F1CF4AE21EDD}" type="presParOf" srcId="{B3E70D13-D4ED-4A7E-A437-1990FEE3443D}" destId="{23D7CFCB-6D09-4C26-A6CB-A5BD4D195926}" srcOrd="3" destOrd="0" presId="urn:microsoft.com/office/officeart/2005/8/layout/vList2"/>
    <dgm:cxn modelId="{205F96A9-89C8-40C0-AD70-BD957F9CBA98}" type="presParOf" srcId="{B3E70D13-D4ED-4A7E-A437-1990FEE3443D}" destId="{E6BF0759-3358-4D28-BF5F-AB9370B70554}" srcOrd="4" destOrd="0" presId="urn:microsoft.com/office/officeart/2005/8/layout/vList2"/>
    <dgm:cxn modelId="{2CF5CFFF-F36B-4312-BA78-489D7767130C}" type="presParOf" srcId="{B3E70D13-D4ED-4A7E-A437-1990FEE3443D}" destId="{318B743E-0E8D-4D19-8588-7549A1215F61}" srcOrd="5" destOrd="0" presId="urn:microsoft.com/office/officeart/2005/8/layout/vList2"/>
    <dgm:cxn modelId="{6DBE4064-F08D-4B97-B6B0-1A9E0588B26A}" type="presParOf" srcId="{B3E70D13-D4ED-4A7E-A437-1990FEE3443D}" destId="{9CCC0248-ECF7-42C9-965E-2B831C061C54}" srcOrd="6" destOrd="0" presId="urn:microsoft.com/office/officeart/2005/8/layout/vList2"/>
    <dgm:cxn modelId="{61713A8A-CB07-4FA1-B456-E2BE589A1FFE}" type="presParOf" srcId="{B3E70D13-D4ED-4A7E-A437-1990FEE3443D}" destId="{CA28FC15-EA96-49DF-8066-BCCCA4441174}" srcOrd="7" destOrd="0" presId="urn:microsoft.com/office/officeart/2005/8/layout/vList2"/>
    <dgm:cxn modelId="{C9F5146C-FDBF-49C2-9551-FA61BE493F6B}" type="presParOf" srcId="{B3E70D13-D4ED-4A7E-A437-1990FEE3443D}" destId="{14C28BC0-E622-4A5D-B800-FCF92F13B7FE}" srcOrd="8" destOrd="0" presId="urn:microsoft.com/office/officeart/2005/8/layout/vList2"/>
    <dgm:cxn modelId="{2A36AC14-DE1F-4EE1-8D96-7A413E790CFB}" type="presParOf" srcId="{B3E70D13-D4ED-4A7E-A437-1990FEE3443D}" destId="{EDDBD7A0-DD4F-43AF-A3A6-E05B0331DA42}" srcOrd="9" destOrd="0" presId="urn:microsoft.com/office/officeart/2005/8/layout/vList2"/>
    <dgm:cxn modelId="{67938EDF-E832-44BD-8C17-39F0E8EB63E0}" type="presParOf" srcId="{B3E70D13-D4ED-4A7E-A437-1990FEE3443D}" destId="{3C71E5D1-86C9-4327-A43A-F200E5BB2AD7}" srcOrd="10" destOrd="0" presId="urn:microsoft.com/office/officeart/2005/8/layout/vList2"/>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24.xml><?xml version="1.0" encoding="utf-8"?>
<dgm:dataModel xmlns:dgm="http://schemas.openxmlformats.org/drawingml/2006/diagram" xmlns:a="http://schemas.openxmlformats.org/drawingml/2006/main">
  <dgm:ptLst>
    <dgm:pt modelId="{EEE91F12-ACAC-4768-A263-7EC25EAD51C0}"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9A05CF84-A1A6-4522-8AA6-D9863DFB8739}">
      <dgm:prSet phldrT="[Text]"/>
      <dgm:spPr>
        <a:solidFill>
          <a:srgbClr val="FF0000"/>
        </a:solidFill>
      </dgm:spPr>
      <dgm:t>
        <a:bodyPr/>
        <a:lstStyle/>
        <a:p>
          <a:pPr algn="ctr"/>
          <a:r>
            <a:rPr lang="fa-IR" dirty="0">
              <a:solidFill>
                <a:schemeClr val="bg1"/>
              </a:solidFill>
              <a:cs typeface="B Mitra" pitchFamily="2" charset="-78"/>
            </a:rPr>
            <a:t>مقدمه</a:t>
          </a:r>
          <a:endParaRPr lang="en-US" dirty="0">
            <a:solidFill>
              <a:schemeClr val="bg1"/>
            </a:solidFill>
            <a:cs typeface="B Mitra" pitchFamily="2" charset="-78"/>
          </a:endParaRPr>
        </a:p>
      </dgm:t>
    </dgm:pt>
    <dgm:pt modelId="{9127F5CD-45DB-474A-9E94-250A2E8D2D8B}" type="parTrans" cxnId="{F72F5DB0-E635-4D15-BEAB-334E12D211BA}">
      <dgm:prSet/>
      <dgm:spPr/>
      <dgm:t>
        <a:bodyPr/>
        <a:lstStyle/>
        <a:p>
          <a:endParaRPr lang="en-US"/>
        </a:p>
      </dgm:t>
    </dgm:pt>
    <dgm:pt modelId="{E5A41F96-8135-43E5-9B25-0CBCCF7D1581}" type="sibTrans" cxnId="{F72F5DB0-E635-4D15-BEAB-334E12D211BA}">
      <dgm:prSet/>
      <dgm:spPr/>
      <dgm:t>
        <a:bodyPr/>
        <a:lstStyle/>
        <a:p>
          <a:endParaRPr lang="en-US"/>
        </a:p>
      </dgm:t>
    </dgm:pt>
    <dgm:pt modelId="{39300779-C628-4131-88B2-6F45C9CD0D8C}">
      <dgm:prSet phldrT="[Text]"/>
      <dgm:spPr>
        <a:solidFill>
          <a:srgbClr val="FF0000"/>
        </a:solidFill>
      </dgm:spPr>
      <dgm:t>
        <a:bodyPr/>
        <a:lstStyle/>
        <a:p>
          <a:pPr algn="ctr"/>
          <a:r>
            <a:rPr lang="fa-IR" dirty="0">
              <a:solidFill>
                <a:schemeClr val="bg1"/>
              </a:solidFill>
              <a:cs typeface="B Mitra" pitchFamily="2" charset="-78"/>
            </a:rPr>
            <a:t>نتیجه گیری</a:t>
          </a:r>
          <a:endParaRPr lang="en-US" dirty="0">
            <a:solidFill>
              <a:schemeClr val="bg1"/>
            </a:solidFill>
            <a:cs typeface="B Mitra" pitchFamily="2" charset="-78"/>
          </a:endParaRPr>
        </a:p>
      </dgm:t>
    </dgm:pt>
    <dgm:pt modelId="{78ABA7FF-3FA7-48B6-90DE-CE9FF72AA368}" type="parTrans" cxnId="{0D3CF40A-BD1B-4FBC-AE4E-2480958D1815}">
      <dgm:prSet/>
      <dgm:spPr/>
      <dgm:t>
        <a:bodyPr/>
        <a:lstStyle/>
        <a:p>
          <a:endParaRPr lang="en-US"/>
        </a:p>
      </dgm:t>
    </dgm:pt>
    <dgm:pt modelId="{6E610C16-1CAC-49A1-A0C6-FAD8DA010C1D}" type="sibTrans" cxnId="{0D3CF40A-BD1B-4FBC-AE4E-2480958D1815}">
      <dgm:prSet/>
      <dgm:spPr/>
      <dgm:t>
        <a:bodyPr/>
        <a:lstStyle/>
        <a:p>
          <a:endParaRPr lang="en-US"/>
        </a:p>
      </dgm:t>
    </dgm:pt>
    <dgm:pt modelId="{873EB865-3443-4D23-BE42-C5E7E4EF0684}">
      <dgm:prSet/>
      <dgm:spPr>
        <a:solidFill>
          <a:schemeClr val="tx1"/>
        </a:solidFill>
      </dgm:spPr>
      <dgm:t>
        <a:bodyPr/>
        <a:lstStyle/>
        <a:p>
          <a:pPr algn="ctr"/>
          <a:r>
            <a:rPr lang="fa-IR" dirty="0">
              <a:solidFill>
                <a:schemeClr val="bg1"/>
              </a:solidFill>
              <a:cs typeface="B Mitra" pitchFamily="2" charset="-78"/>
            </a:rPr>
            <a:t>مبانی نظری</a:t>
          </a:r>
          <a:endParaRPr lang="en-US" dirty="0">
            <a:solidFill>
              <a:schemeClr val="bg1"/>
            </a:solidFill>
            <a:cs typeface="B Mitra" pitchFamily="2" charset="-78"/>
          </a:endParaRPr>
        </a:p>
      </dgm:t>
    </dgm:pt>
    <dgm:pt modelId="{267FF84A-DCB7-49C4-A7A5-76FCDCCBF258}" type="parTrans" cxnId="{2091E6BF-CC96-4808-B78F-ACD6D07BB516}">
      <dgm:prSet/>
      <dgm:spPr/>
      <dgm:t>
        <a:bodyPr/>
        <a:lstStyle/>
        <a:p>
          <a:endParaRPr lang="en-US"/>
        </a:p>
      </dgm:t>
    </dgm:pt>
    <dgm:pt modelId="{F7B0B10D-2CCA-4768-8EEE-F8F0314F2E76}" type="sibTrans" cxnId="{2091E6BF-CC96-4808-B78F-ACD6D07BB516}">
      <dgm:prSet/>
      <dgm:spPr/>
      <dgm:t>
        <a:bodyPr/>
        <a:lstStyle/>
        <a:p>
          <a:endParaRPr lang="en-US"/>
        </a:p>
      </dgm:t>
    </dgm:pt>
    <dgm:pt modelId="{51676A11-785F-42A4-8B8E-F97C5F4B2317}">
      <dgm:prSet/>
      <dgm:spPr>
        <a:solidFill>
          <a:srgbClr val="FF0000"/>
        </a:solidFill>
      </dgm:spPr>
      <dgm:t>
        <a:bodyPr/>
        <a:lstStyle/>
        <a:p>
          <a:pPr algn="ctr"/>
          <a:r>
            <a:rPr lang="fa-IR" dirty="0">
              <a:solidFill>
                <a:schemeClr val="bg1"/>
              </a:solidFill>
              <a:cs typeface="B Mitra" pitchFamily="2" charset="-78"/>
            </a:rPr>
            <a:t>نمونه موردی</a:t>
          </a:r>
          <a:endParaRPr lang="en-US" dirty="0">
            <a:solidFill>
              <a:schemeClr val="bg1"/>
            </a:solidFill>
            <a:cs typeface="B Mitra" pitchFamily="2" charset="-78"/>
          </a:endParaRPr>
        </a:p>
      </dgm:t>
    </dgm:pt>
    <dgm:pt modelId="{F569A185-E31C-44D7-88B2-0423160640CD}" type="parTrans" cxnId="{DFFC9C9B-E707-4241-9C8F-C6882273B454}">
      <dgm:prSet/>
      <dgm:spPr/>
      <dgm:t>
        <a:bodyPr/>
        <a:lstStyle/>
        <a:p>
          <a:endParaRPr lang="en-US"/>
        </a:p>
      </dgm:t>
    </dgm:pt>
    <dgm:pt modelId="{D7CEB599-4649-445F-ABC3-9D080A61B12E}" type="sibTrans" cxnId="{DFFC9C9B-E707-4241-9C8F-C6882273B454}">
      <dgm:prSet/>
      <dgm:spPr/>
      <dgm:t>
        <a:bodyPr/>
        <a:lstStyle/>
        <a:p>
          <a:endParaRPr lang="en-US"/>
        </a:p>
      </dgm:t>
    </dgm:pt>
    <dgm:pt modelId="{E8AE3635-28B5-4994-B2C0-F612F4A41A3F}">
      <dgm:prSet/>
      <dgm:spPr>
        <a:solidFill>
          <a:srgbClr val="FF0000"/>
        </a:solidFill>
      </dgm:spPr>
      <dgm:t>
        <a:bodyPr/>
        <a:lstStyle/>
        <a:p>
          <a:pPr algn="ctr"/>
          <a:r>
            <a:rPr lang="fa-IR" dirty="0">
              <a:solidFill>
                <a:schemeClr val="bg1"/>
              </a:solidFill>
              <a:cs typeface="B Mitra" pitchFamily="2" charset="-78"/>
            </a:rPr>
            <a:t>معرفی تکنیک</a:t>
          </a:r>
          <a:endParaRPr lang="en-US" dirty="0">
            <a:solidFill>
              <a:schemeClr val="bg1"/>
            </a:solidFill>
            <a:cs typeface="B Mitra" pitchFamily="2" charset="-78"/>
          </a:endParaRPr>
        </a:p>
      </dgm:t>
    </dgm:pt>
    <dgm:pt modelId="{C1624A10-A236-43B9-987C-C1458BDCAD73}" type="parTrans" cxnId="{E7BB27CE-37AF-4645-84F2-10385CCE7D1D}">
      <dgm:prSet/>
      <dgm:spPr/>
      <dgm:t>
        <a:bodyPr/>
        <a:lstStyle/>
        <a:p>
          <a:endParaRPr lang="en-US"/>
        </a:p>
      </dgm:t>
    </dgm:pt>
    <dgm:pt modelId="{C5789482-B981-4CE3-B965-39B616633AD7}" type="sibTrans" cxnId="{E7BB27CE-37AF-4645-84F2-10385CCE7D1D}">
      <dgm:prSet/>
      <dgm:spPr/>
      <dgm:t>
        <a:bodyPr/>
        <a:lstStyle/>
        <a:p>
          <a:endParaRPr lang="en-US"/>
        </a:p>
      </dgm:t>
    </dgm:pt>
    <dgm:pt modelId="{EBB55836-8D06-458B-AD81-0549B43175C9}">
      <dgm:prSet/>
      <dgm:spPr>
        <a:solidFill>
          <a:srgbClr val="FF0000"/>
        </a:solidFill>
      </dgm:spPr>
      <dgm:t>
        <a:bodyPr/>
        <a:lstStyle/>
        <a:p>
          <a:pPr algn="ctr"/>
          <a:r>
            <a:rPr lang="fa-IR" dirty="0">
              <a:solidFill>
                <a:schemeClr val="bg1"/>
              </a:solidFill>
              <a:cs typeface="B Mitra" pitchFamily="2" charset="-78"/>
            </a:rPr>
            <a:t>تاریخچه</a:t>
          </a:r>
          <a:endParaRPr lang="en-US" dirty="0">
            <a:solidFill>
              <a:schemeClr val="bg1"/>
            </a:solidFill>
            <a:cs typeface="B Mitra" pitchFamily="2" charset="-78"/>
          </a:endParaRPr>
        </a:p>
      </dgm:t>
    </dgm:pt>
    <dgm:pt modelId="{A7F4AEA2-F3D3-4924-AE56-A21AF8680007}" type="parTrans" cxnId="{A2981331-EA66-4CF1-80CC-2E2BAD265AE6}">
      <dgm:prSet/>
      <dgm:spPr/>
      <dgm:t>
        <a:bodyPr/>
        <a:lstStyle/>
        <a:p>
          <a:endParaRPr lang="en-US"/>
        </a:p>
      </dgm:t>
    </dgm:pt>
    <dgm:pt modelId="{8118B393-ED18-4AB6-8FD8-B53BB2752336}" type="sibTrans" cxnId="{A2981331-EA66-4CF1-80CC-2E2BAD265AE6}">
      <dgm:prSet/>
      <dgm:spPr/>
      <dgm:t>
        <a:bodyPr/>
        <a:lstStyle/>
        <a:p>
          <a:endParaRPr lang="en-US"/>
        </a:p>
      </dgm:t>
    </dgm:pt>
    <dgm:pt modelId="{B3E70D13-D4ED-4A7E-A437-1990FEE3443D}" type="pres">
      <dgm:prSet presAssocID="{EEE91F12-ACAC-4768-A263-7EC25EAD51C0}" presName="linear" presStyleCnt="0">
        <dgm:presLayoutVars>
          <dgm:animLvl val="lvl"/>
          <dgm:resizeHandles val="exact"/>
        </dgm:presLayoutVars>
      </dgm:prSet>
      <dgm:spPr/>
      <dgm:t>
        <a:bodyPr/>
        <a:lstStyle/>
        <a:p>
          <a:pPr rtl="1"/>
          <a:endParaRPr lang="fa-IR"/>
        </a:p>
      </dgm:t>
    </dgm:pt>
    <dgm:pt modelId="{B1ED7F76-690D-4574-A5AB-723564371D68}" type="pres">
      <dgm:prSet presAssocID="{9A05CF84-A1A6-4522-8AA6-D9863DFB8739}" presName="parentText" presStyleLbl="node1" presStyleIdx="0" presStyleCnt="6" custLinFactY="-66257" custLinFactNeighborX="-408" custLinFactNeighborY="-100000">
        <dgm:presLayoutVars>
          <dgm:chMax val="0"/>
          <dgm:bulletEnabled val="1"/>
        </dgm:presLayoutVars>
      </dgm:prSet>
      <dgm:spPr/>
      <dgm:t>
        <a:bodyPr/>
        <a:lstStyle/>
        <a:p>
          <a:pPr rtl="1"/>
          <a:endParaRPr lang="fa-IR"/>
        </a:p>
      </dgm:t>
    </dgm:pt>
    <dgm:pt modelId="{BD937570-04D5-490F-8705-53786E26D2A1}" type="pres">
      <dgm:prSet presAssocID="{E5A41F96-8135-43E5-9B25-0CBCCF7D1581}" presName="spacer" presStyleCnt="0"/>
      <dgm:spPr/>
    </dgm:pt>
    <dgm:pt modelId="{A590DD09-0F61-4302-B713-F14D65A42789}" type="pres">
      <dgm:prSet presAssocID="{873EB865-3443-4D23-BE42-C5E7E4EF0684}" presName="parentText" presStyleLbl="node1" presStyleIdx="1" presStyleCnt="6" custLinFactY="-19681" custLinFactNeighborX="0" custLinFactNeighborY="-100000">
        <dgm:presLayoutVars>
          <dgm:chMax val="0"/>
          <dgm:bulletEnabled val="1"/>
        </dgm:presLayoutVars>
      </dgm:prSet>
      <dgm:spPr/>
      <dgm:t>
        <a:bodyPr/>
        <a:lstStyle/>
        <a:p>
          <a:pPr rtl="1"/>
          <a:endParaRPr lang="fa-IR"/>
        </a:p>
      </dgm:t>
    </dgm:pt>
    <dgm:pt modelId="{23D7CFCB-6D09-4C26-A6CB-A5BD4D195926}" type="pres">
      <dgm:prSet presAssocID="{F7B0B10D-2CCA-4768-8EEE-F8F0314F2E76}" presName="spacer" presStyleCnt="0"/>
      <dgm:spPr/>
    </dgm:pt>
    <dgm:pt modelId="{E6BF0759-3358-4D28-BF5F-AB9370B70554}" type="pres">
      <dgm:prSet presAssocID="{EBB55836-8D06-458B-AD81-0549B43175C9}" presName="parentText" presStyleLbl="node1" presStyleIdx="2" presStyleCnt="6" custLinFactY="16905" custLinFactNeighborX="0" custLinFactNeighborY="100000">
        <dgm:presLayoutVars>
          <dgm:chMax val="0"/>
          <dgm:bulletEnabled val="1"/>
        </dgm:presLayoutVars>
      </dgm:prSet>
      <dgm:spPr/>
      <dgm:t>
        <a:bodyPr/>
        <a:lstStyle/>
        <a:p>
          <a:pPr rtl="1"/>
          <a:endParaRPr lang="fa-IR"/>
        </a:p>
      </dgm:t>
    </dgm:pt>
    <dgm:pt modelId="{318B743E-0E8D-4D19-8588-7549A1215F61}" type="pres">
      <dgm:prSet presAssocID="{8118B393-ED18-4AB6-8FD8-B53BB2752336}" presName="spacer" presStyleCnt="0"/>
      <dgm:spPr/>
    </dgm:pt>
    <dgm:pt modelId="{9CCC0248-ECF7-42C9-965E-2B831C061C54}" type="pres">
      <dgm:prSet presAssocID="{E8AE3635-28B5-4994-B2C0-F612F4A41A3F}" presName="parentText" presStyleLbl="node1" presStyleIdx="3" presStyleCnt="6" custLinFactY="63481" custLinFactNeighborX="0" custLinFactNeighborY="100000">
        <dgm:presLayoutVars>
          <dgm:chMax val="0"/>
          <dgm:bulletEnabled val="1"/>
        </dgm:presLayoutVars>
      </dgm:prSet>
      <dgm:spPr/>
      <dgm:t>
        <a:bodyPr/>
        <a:lstStyle/>
        <a:p>
          <a:pPr rtl="1"/>
          <a:endParaRPr lang="fa-IR"/>
        </a:p>
      </dgm:t>
    </dgm:pt>
    <dgm:pt modelId="{CA28FC15-EA96-49DF-8066-BCCCA4441174}" type="pres">
      <dgm:prSet presAssocID="{C5789482-B981-4CE3-B965-39B616633AD7}" presName="spacer" presStyleCnt="0"/>
      <dgm:spPr/>
    </dgm:pt>
    <dgm:pt modelId="{14C28BC0-E622-4A5D-B800-FCF92F13B7FE}" type="pres">
      <dgm:prSet presAssocID="{51676A11-785F-42A4-8B8E-F97C5F4B2317}" presName="parentText" presStyleLbl="node1" presStyleIdx="4" presStyleCnt="6" custLinFactY="100000" custLinFactNeighborX="-408" custLinFactNeighborY="194806">
        <dgm:presLayoutVars>
          <dgm:chMax val="0"/>
          <dgm:bulletEnabled val="1"/>
        </dgm:presLayoutVars>
      </dgm:prSet>
      <dgm:spPr/>
      <dgm:t>
        <a:bodyPr/>
        <a:lstStyle/>
        <a:p>
          <a:pPr rtl="1"/>
          <a:endParaRPr lang="fa-IR"/>
        </a:p>
      </dgm:t>
    </dgm:pt>
    <dgm:pt modelId="{EDDBD7A0-DD4F-43AF-A3A6-E05B0331DA42}" type="pres">
      <dgm:prSet presAssocID="{D7CEB599-4649-445F-ABC3-9D080A61B12E}" presName="spacer" presStyleCnt="0"/>
      <dgm:spPr/>
    </dgm:pt>
    <dgm:pt modelId="{3C71E5D1-86C9-4327-A43A-F200E5BB2AD7}" type="pres">
      <dgm:prSet presAssocID="{39300779-C628-4131-88B2-6F45C9CD0D8C}" presName="parentText" presStyleLbl="node1" presStyleIdx="5" presStyleCnt="6" custLinFactY="134798" custLinFactNeighborX="-408" custLinFactNeighborY="200000">
        <dgm:presLayoutVars>
          <dgm:chMax val="0"/>
          <dgm:bulletEnabled val="1"/>
        </dgm:presLayoutVars>
      </dgm:prSet>
      <dgm:spPr/>
      <dgm:t>
        <a:bodyPr/>
        <a:lstStyle/>
        <a:p>
          <a:pPr rtl="1"/>
          <a:endParaRPr lang="fa-IR"/>
        </a:p>
      </dgm:t>
    </dgm:pt>
  </dgm:ptLst>
  <dgm:cxnLst>
    <dgm:cxn modelId="{84CC7A8E-0110-46FC-A401-6DED8367880C}" type="presOf" srcId="{39300779-C628-4131-88B2-6F45C9CD0D8C}" destId="{3C71E5D1-86C9-4327-A43A-F200E5BB2AD7}" srcOrd="0" destOrd="0" presId="urn:microsoft.com/office/officeart/2005/8/layout/vList2"/>
    <dgm:cxn modelId="{0D3CF40A-BD1B-4FBC-AE4E-2480958D1815}" srcId="{EEE91F12-ACAC-4768-A263-7EC25EAD51C0}" destId="{39300779-C628-4131-88B2-6F45C9CD0D8C}" srcOrd="5" destOrd="0" parTransId="{78ABA7FF-3FA7-48B6-90DE-CE9FF72AA368}" sibTransId="{6E610C16-1CAC-49A1-A0C6-FAD8DA010C1D}"/>
    <dgm:cxn modelId="{F72F5DB0-E635-4D15-BEAB-334E12D211BA}" srcId="{EEE91F12-ACAC-4768-A263-7EC25EAD51C0}" destId="{9A05CF84-A1A6-4522-8AA6-D9863DFB8739}" srcOrd="0" destOrd="0" parTransId="{9127F5CD-45DB-474A-9E94-250A2E8D2D8B}" sibTransId="{E5A41F96-8135-43E5-9B25-0CBCCF7D1581}"/>
    <dgm:cxn modelId="{A2981331-EA66-4CF1-80CC-2E2BAD265AE6}" srcId="{EEE91F12-ACAC-4768-A263-7EC25EAD51C0}" destId="{EBB55836-8D06-458B-AD81-0549B43175C9}" srcOrd="2" destOrd="0" parTransId="{A7F4AEA2-F3D3-4924-AE56-A21AF8680007}" sibTransId="{8118B393-ED18-4AB6-8FD8-B53BB2752336}"/>
    <dgm:cxn modelId="{2091E6BF-CC96-4808-B78F-ACD6D07BB516}" srcId="{EEE91F12-ACAC-4768-A263-7EC25EAD51C0}" destId="{873EB865-3443-4D23-BE42-C5E7E4EF0684}" srcOrd="1" destOrd="0" parTransId="{267FF84A-DCB7-49C4-A7A5-76FCDCCBF258}" sibTransId="{F7B0B10D-2CCA-4768-8EEE-F8F0314F2E76}"/>
    <dgm:cxn modelId="{DFFC9C9B-E707-4241-9C8F-C6882273B454}" srcId="{EEE91F12-ACAC-4768-A263-7EC25EAD51C0}" destId="{51676A11-785F-42A4-8B8E-F97C5F4B2317}" srcOrd="4" destOrd="0" parTransId="{F569A185-E31C-44D7-88B2-0423160640CD}" sibTransId="{D7CEB599-4649-445F-ABC3-9D080A61B12E}"/>
    <dgm:cxn modelId="{E7BB27CE-37AF-4645-84F2-10385CCE7D1D}" srcId="{EEE91F12-ACAC-4768-A263-7EC25EAD51C0}" destId="{E8AE3635-28B5-4994-B2C0-F612F4A41A3F}" srcOrd="3" destOrd="0" parTransId="{C1624A10-A236-43B9-987C-C1458BDCAD73}" sibTransId="{C5789482-B981-4CE3-B965-39B616633AD7}"/>
    <dgm:cxn modelId="{2CDEE4F1-962A-4022-8C41-79F5412FD45B}" type="presOf" srcId="{E8AE3635-28B5-4994-B2C0-F612F4A41A3F}" destId="{9CCC0248-ECF7-42C9-965E-2B831C061C54}" srcOrd="0" destOrd="0" presId="urn:microsoft.com/office/officeart/2005/8/layout/vList2"/>
    <dgm:cxn modelId="{2D73505B-D83D-46E1-B80C-850E62F56A0D}" type="presOf" srcId="{EBB55836-8D06-458B-AD81-0549B43175C9}" destId="{E6BF0759-3358-4D28-BF5F-AB9370B70554}" srcOrd="0" destOrd="0" presId="urn:microsoft.com/office/officeart/2005/8/layout/vList2"/>
    <dgm:cxn modelId="{2688E54F-ACE3-434E-B97F-3D14F8111884}" type="presOf" srcId="{51676A11-785F-42A4-8B8E-F97C5F4B2317}" destId="{14C28BC0-E622-4A5D-B800-FCF92F13B7FE}" srcOrd="0" destOrd="0" presId="urn:microsoft.com/office/officeart/2005/8/layout/vList2"/>
    <dgm:cxn modelId="{98BC9191-DCA5-49BE-9775-534DC0260E7F}" type="presOf" srcId="{873EB865-3443-4D23-BE42-C5E7E4EF0684}" destId="{A590DD09-0F61-4302-B713-F14D65A42789}" srcOrd="0" destOrd="0" presId="urn:microsoft.com/office/officeart/2005/8/layout/vList2"/>
    <dgm:cxn modelId="{17CCA4A4-03DA-4D60-B19F-BEE719438D1F}" type="presOf" srcId="{9A05CF84-A1A6-4522-8AA6-D9863DFB8739}" destId="{B1ED7F76-690D-4574-A5AB-723564371D68}" srcOrd="0" destOrd="0" presId="urn:microsoft.com/office/officeart/2005/8/layout/vList2"/>
    <dgm:cxn modelId="{FB93FAC3-E399-428B-A483-52226ABD89E6}" type="presOf" srcId="{EEE91F12-ACAC-4768-A263-7EC25EAD51C0}" destId="{B3E70D13-D4ED-4A7E-A437-1990FEE3443D}" srcOrd="0" destOrd="0" presId="urn:microsoft.com/office/officeart/2005/8/layout/vList2"/>
    <dgm:cxn modelId="{21042552-C51E-4851-B290-275D96461E8B}" type="presParOf" srcId="{B3E70D13-D4ED-4A7E-A437-1990FEE3443D}" destId="{B1ED7F76-690D-4574-A5AB-723564371D68}" srcOrd="0" destOrd="0" presId="urn:microsoft.com/office/officeart/2005/8/layout/vList2"/>
    <dgm:cxn modelId="{4221574C-E9A1-4CA7-BDD6-1B1EB4905078}" type="presParOf" srcId="{B3E70D13-D4ED-4A7E-A437-1990FEE3443D}" destId="{BD937570-04D5-490F-8705-53786E26D2A1}" srcOrd="1" destOrd="0" presId="urn:microsoft.com/office/officeart/2005/8/layout/vList2"/>
    <dgm:cxn modelId="{5C6959DC-0BD5-45B9-AF57-DB9006485401}" type="presParOf" srcId="{B3E70D13-D4ED-4A7E-A437-1990FEE3443D}" destId="{A590DD09-0F61-4302-B713-F14D65A42789}" srcOrd="2" destOrd="0" presId="urn:microsoft.com/office/officeart/2005/8/layout/vList2"/>
    <dgm:cxn modelId="{C034B8F5-7993-40C0-BDC6-93B4A1A0D192}" type="presParOf" srcId="{B3E70D13-D4ED-4A7E-A437-1990FEE3443D}" destId="{23D7CFCB-6D09-4C26-A6CB-A5BD4D195926}" srcOrd="3" destOrd="0" presId="urn:microsoft.com/office/officeart/2005/8/layout/vList2"/>
    <dgm:cxn modelId="{E6671934-1F42-42E5-91A8-C0C77AE7E468}" type="presParOf" srcId="{B3E70D13-D4ED-4A7E-A437-1990FEE3443D}" destId="{E6BF0759-3358-4D28-BF5F-AB9370B70554}" srcOrd="4" destOrd="0" presId="urn:microsoft.com/office/officeart/2005/8/layout/vList2"/>
    <dgm:cxn modelId="{6D18CBC0-420D-4EB1-B709-1DF585B35B1C}" type="presParOf" srcId="{B3E70D13-D4ED-4A7E-A437-1990FEE3443D}" destId="{318B743E-0E8D-4D19-8588-7549A1215F61}" srcOrd="5" destOrd="0" presId="urn:microsoft.com/office/officeart/2005/8/layout/vList2"/>
    <dgm:cxn modelId="{B1017E80-E03F-4A19-873E-FEA058C34328}" type="presParOf" srcId="{B3E70D13-D4ED-4A7E-A437-1990FEE3443D}" destId="{9CCC0248-ECF7-42C9-965E-2B831C061C54}" srcOrd="6" destOrd="0" presId="urn:microsoft.com/office/officeart/2005/8/layout/vList2"/>
    <dgm:cxn modelId="{ECA363CF-BE6C-49B8-AD10-1BDD7BEA9428}" type="presParOf" srcId="{B3E70D13-D4ED-4A7E-A437-1990FEE3443D}" destId="{CA28FC15-EA96-49DF-8066-BCCCA4441174}" srcOrd="7" destOrd="0" presId="urn:microsoft.com/office/officeart/2005/8/layout/vList2"/>
    <dgm:cxn modelId="{7E297AB0-9B8B-40AC-A50F-743FAE3B5B98}" type="presParOf" srcId="{B3E70D13-D4ED-4A7E-A437-1990FEE3443D}" destId="{14C28BC0-E622-4A5D-B800-FCF92F13B7FE}" srcOrd="8" destOrd="0" presId="urn:microsoft.com/office/officeart/2005/8/layout/vList2"/>
    <dgm:cxn modelId="{51C43E79-72E2-45C3-A70D-391DC270C055}" type="presParOf" srcId="{B3E70D13-D4ED-4A7E-A437-1990FEE3443D}" destId="{EDDBD7A0-DD4F-43AF-A3A6-E05B0331DA42}" srcOrd="9" destOrd="0" presId="urn:microsoft.com/office/officeart/2005/8/layout/vList2"/>
    <dgm:cxn modelId="{06E8C0AD-D7F4-4929-8720-A4C84428D9A1}" type="presParOf" srcId="{B3E70D13-D4ED-4A7E-A437-1990FEE3443D}" destId="{3C71E5D1-86C9-4327-A43A-F200E5BB2AD7}" srcOrd="10" destOrd="0" presId="urn:microsoft.com/office/officeart/2005/8/layout/vList2"/>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25.xml><?xml version="1.0" encoding="utf-8"?>
<dgm:dataModel xmlns:dgm="http://schemas.openxmlformats.org/drawingml/2006/diagram" xmlns:a="http://schemas.openxmlformats.org/drawingml/2006/main">
  <dgm:ptLst>
    <dgm:pt modelId="{EEE91F12-ACAC-4768-A263-7EC25EAD51C0}"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9A05CF84-A1A6-4522-8AA6-D9863DFB8739}">
      <dgm:prSet phldrT="[Text]"/>
      <dgm:spPr>
        <a:solidFill>
          <a:srgbClr val="FF0000"/>
        </a:solidFill>
      </dgm:spPr>
      <dgm:t>
        <a:bodyPr/>
        <a:lstStyle/>
        <a:p>
          <a:pPr algn="ctr"/>
          <a:r>
            <a:rPr lang="fa-IR" dirty="0">
              <a:solidFill>
                <a:schemeClr val="bg1"/>
              </a:solidFill>
              <a:cs typeface="B Mitra" pitchFamily="2" charset="-78"/>
            </a:rPr>
            <a:t>مقدمه</a:t>
          </a:r>
          <a:endParaRPr lang="en-US" dirty="0">
            <a:solidFill>
              <a:schemeClr val="bg1"/>
            </a:solidFill>
            <a:cs typeface="B Mitra" pitchFamily="2" charset="-78"/>
          </a:endParaRPr>
        </a:p>
      </dgm:t>
    </dgm:pt>
    <dgm:pt modelId="{9127F5CD-45DB-474A-9E94-250A2E8D2D8B}" type="parTrans" cxnId="{F72F5DB0-E635-4D15-BEAB-334E12D211BA}">
      <dgm:prSet/>
      <dgm:spPr/>
      <dgm:t>
        <a:bodyPr/>
        <a:lstStyle/>
        <a:p>
          <a:endParaRPr lang="en-US"/>
        </a:p>
      </dgm:t>
    </dgm:pt>
    <dgm:pt modelId="{E5A41F96-8135-43E5-9B25-0CBCCF7D1581}" type="sibTrans" cxnId="{F72F5DB0-E635-4D15-BEAB-334E12D211BA}">
      <dgm:prSet/>
      <dgm:spPr/>
      <dgm:t>
        <a:bodyPr/>
        <a:lstStyle/>
        <a:p>
          <a:endParaRPr lang="en-US"/>
        </a:p>
      </dgm:t>
    </dgm:pt>
    <dgm:pt modelId="{39300779-C628-4131-88B2-6F45C9CD0D8C}">
      <dgm:prSet phldrT="[Text]"/>
      <dgm:spPr>
        <a:solidFill>
          <a:srgbClr val="FF0000"/>
        </a:solidFill>
      </dgm:spPr>
      <dgm:t>
        <a:bodyPr/>
        <a:lstStyle/>
        <a:p>
          <a:pPr algn="ctr"/>
          <a:r>
            <a:rPr lang="fa-IR" dirty="0">
              <a:solidFill>
                <a:schemeClr val="bg1"/>
              </a:solidFill>
              <a:cs typeface="B Mitra" pitchFamily="2" charset="-78"/>
            </a:rPr>
            <a:t>نتیجه گیری</a:t>
          </a:r>
          <a:endParaRPr lang="en-US" dirty="0">
            <a:solidFill>
              <a:schemeClr val="bg1"/>
            </a:solidFill>
            <a:cs typeface="B Mitra" pitchFamily="2" charset="-78"/>
          </a:endParaRPr>
        </a:p>
      </dgm:t>
    </dgm:pt>
    <dgm:pt modelId="{78ABA7FF-3FA7-48B6-90DE-CE9FF72AA368}" type="parTrans" cxnId="{0D3CF40A-BD1B-4FBC-AE4E-2480958D1815}">
      <dgm:prSet/>
      <dgm:spPr/>
      <dgm:t>
        <a:bodyPr/>
        <a:lstStyle/>
        <a:p>
          <a:endParaRPr lang="en-US"/>
        </a:p>
      </dgm:t>
    </dgm:pt>
    <dgm:pt modelId="{6E610C16-1CAC-49A1-A0C6-FAD8DA010C1D}" type="sibTrans" cxnId="{0D3CF40A-BD1B-4FBC-AE4E-2480958D1815}">
      <dgm:prSet/>
      <dgm:spPr/>
      <dgm:t>
        <a:bodyPr/>
        <a:lstStyle/>
        <a:p>
          <a:endParaRPr lang="en-US"/>
        </a:p>
      </dgm:t>
    </dgm:pt>
    <dgm:pt modelId="{873EB865-3443-4D23-BE42-C5E7E4EF0684}">
      <dgm:prSet/>
      <dgm:spPr>
        <a:solidFill>
          <a:schemeClr val="tx1"/>
        </a:solidFill>
      </dgm:spPr>
      <dgm:t>
        <a:bodyPr/>
        <a:lstStyle/>
        <a:p>
          <a:pPr algn="ctr"/>
          <a:r>
            <a:rPr lang="fa-IR" dirty="0">
              <a:solidFill>
                <a:schemeClr val="bg1"/>
              </a:solidFill>
              <a:cs typeface="B Mitra" pitchFamily="2" charset="-78"/>
            </a:rPr>
            <a:t>مبانی نظری</a:t>
          </a:r>
          <a:endParaRPr lang="en-US" dirty="0">
            <a:solidFill>
              <a:schemeClr val="bg1"/>
            </a:solidFill>
            <a:cs typeface="B Mitra" pitchFamily="2" charset="-78"/>
          </a:endParaRPr>
        </a:p>
      </dgm:t>
    </dgm:pt>
    <dgm:pt modelId="{267FF84A-DCB7-49C4-A7A5-76FCDCCBF258}" type="parTrans" cxnId="{2091E6BF-CC96-4808-B78F-ACD6D07BB516}">
      <dgm:prSet/>
      <dgm:spPr/>
      <dgm:t>
        <a:bodyPr/>
        <a:lstStyle/>
        <a:p>
          <a:endParaRPr lang="en-US"/>
        </a:p>
      </dgm:t>
    </dgm:pt>
    <dgm:pt modelId="{F7B0B10D-2CCA-4768-8EEE-F8F0314F2E76}" type="sibTrans" cxnId="{2091E6BF-CC96-4808-B78F-ACD6D07BB516}">
      <dgm:prSet/>
      <dgm:spPr/>
      <dgm:t>
        <a:bodyPr/>
        <a:lstStyle/>
        <a:p>
          <a:endParaRPr lang="en-US"/>
        </a:p>
      </dgm:t>
    </dgm:pt>
    <dgm:pt modelId="{51676A11-785F-42A4-8B8E-F97C5F4B2317}">
      <dgm:prSet/>
      <dgm:spPr>
        <a:solidFill>
          <a:srgbClr val="FF0000"/>
        </a:solidFill>
      </dgm:spPr>
      <dgm:t>
        <a:bodyPr/>
        <a:lstStyle/>
        <a:p>
          <a:pPr algn="ctr"/>
          <a:r>
            <a:rPr lang="fa-IR" dirty="0">
              <a:solidFill>
                <a:schemeClr val="bg1"/>
              </a:solidFill>
              <a:cs typeface="B Mitra" pitchFamily="2" charset="-78"/>
            </a:rPr>
            <a:t>نمونه موردی</a:t>
          </a:r>
          <a:endParaRPr lang="en-US" dirty="0">
            <a:solidFill>
              <a:schemeClr val="bg1"/>
            </a:solidFill>
            <a:cs typeface="B Mitra" pitchFamily="2" charset="-78"/>
          </a:endParaRPr>
        </a:p>
      </dgm:t>
    </dgm:pt>
    <dgm:pt modelId="{F569A185-E31C-44D7-88B2-0423160640CD}" type="parTrans" cxnId="{DFFC9C9B-E707-4241-9C8F-C6882273B454}">
      <dgm:prSet/>
      <dgm:spPr/>
      <dgm:t>
        <a:bodyPr/>
        <a:lstStyle/>
        <a:p>
          <a:endParaRPr lang="en-US"/>
        </a:p>
      </dgm:t>
    </dgm:pt>
    <dgm:pt modelId="{D7CEB599-4649-445F-ABC3-9D080A61B12E}" type="sibTrans" cxnId="{DFFC9C9B-E707-4241-9C8F-C6882273B454}">
      <dgm:prSet/>
      <dgm:spPr/>
      <dgm:t>
        <a:bodyPr/>
        <a:lstStyle/>
        <a:p>
          <a:endParaRPr lang="en-US"/>
        </a:p>
      </dgm:t>
    </dgm:pt>
    <dgm:pt modelId="{E8AE3635-28B5-4994-B2C0-F612F4A41A3F}">
      <dgm:prSet/>
      <dgm:spPr>
        <a:solidFill>
          <a:srgbClr val="FF0000"/>
        </a:solidFill>
      </dgm:spPr>
      <dgm:t>
        <a:bodyPr/>
        <a:lstStyle/>
        <a:p>
          <a:pPr algn="ctr"/>
          <a:r>
            <a:rPr lang="fa-IR" dirty="0">
              <a:solidFill>
                <a:schemeClr val="bg1"/>
              </a:solidFill>
              <a:cs typeface="B Mitra" pitchFamily="2" charset="-78"/>
            </a:rPr>
            <a:t>معرفی تکنیک</a:t>
          </a:r>
          <a:endParaRPr lang="en-US" dirty="0">
            <a:solidFill>
              <a:schemeClr val="bg1"/>
            </a:solidFill>
            <a:cs typeface="B Mitra" pitchFamily="2" charset="-78"/>
          </a:endParaRPr>
        </a:p>
      </dgm:t>
    </dgm:pt>
    <dgm:pt modelId="{C1624A10-A236-43B9-987C-C1458BDCAD73}" type="parTrans" cxnId="{E7BB27CE-37AF-4645-84F2-10385CCE7D1D}">
      <dgm:prSet/>
      <dgm:spPr/>
      <dgm:t>
        <a:bodyPr/>
        <a:lstStyle/>
        <a:p>
          <a:endParaRPr lang="en-US"/>
        </a:p>
      </dgm:t>
    </dgm:pt>
    <dgm:pt modelId="{C5789482-B981-4CE3-B965-39B616633AD7}" type="sibTrans" cxnId="{E7BB27CE-37AF-4645-84F2-10385CCE7D1D}">
      <dgm:prSet/>
      <dgm:spPr/>
      <dgm:t>
        <a:bodyPr/>
        <a:lstStyle/>
        <a:p>
          <a:endParaRPr lang="en-US"/>
        </a:p>
      </dgm:t>
    </dgm:pt>
    <dgm:pt modelId="{EBB55836-8D06-458B-AD81-0549B43175C9}">
      <dgm:prSet/>
      <dgm:spPr>
        <a:solidFill>
          <a:srgbClr val="FF0000"/>
        </a:solidFill>
      </dgm:spPr>
      <dgm:t>
        <a:bodyPr/>
        <a:lstStyle/>
        <a:p>
          <a:pPr algn="ctr"/>
          <a:r>
            <a:rPr lang="fa-IR" dirty="0">
              <a:solidFill>
                <a:schemeClr val="bg1"/>
              </a:solidFill>
              <a:cs typeface="B Mitra" pitchFamily="2" charset="-78"/>
            </a:rPr>
            <a:t>تاریخچه</a:t>
          </a:r>
          <a:endParaRPr lang="en-US" dirty="0">
            <a:solidFill>
              <a:schemeClr val="bg1"/>
            </a:solidFill>
            <a:cs typeface="B Mitra" pitchFamily="2" charset="-78"/>
          </a:endParaRPr>
        </a:p>
      </dgm:t>
    </dgm:pt>
    <dgm:pt modelId="{A7F4AEA2-F3D3-4924-AE56-A21AF8680007}" type="parTrans" cxnId="{A2981331-EA66-4CF1-80CC-2E2BAD265AE6}">
      <dgm:prSet/>
      <dgm:spPr/>
      <dgm:t>
        <a:bodyPr/>
        <a:lstStyle/>
        <a:p>
          <a:endParaRPr lang="en-US"/>
        </a:p>
      </dgm:t>
    </dgm:pt>
    <dgm:pt modelId="{8118B393-ED18-4AB6-8FD8-B53BB2752336}" type="sibTrans" cxnId="{A2981331-EA66-4CF1-80CC-2E2BAD265AE6}">
      <dgm:prSet/>
      <dgm:spPr/>
      <dgm:t>
        <a:bodyPr/>
        <a:lstStyle/>
        <a:p>
          <a:endParaRPr lang="en-US"/>
        </a:p>
      </dgm:t>
    </dgm:pt>
    <dgm:pt modelId="{B3E70D13-D4ED-4A7E-A437-1990FEE3443D}" type="pres">
      <dgm:prSet presAssocID="{EEE91F12-ACAC-4768-A263-7EC25EAD51C0}" presName="linear" presStyleCnt="0">
        <dgm:presLayoutVars>
          <dgm:animLvl val="lvl"/>
          <dgm:resizeHandles val="exact"/>
        </dgm:presLayoutVars>
      </dgm:prSet>
      <dgm:spPr/>
      <dgm:t>
        <a:bodyPr/>
        <a:lstStyle/>
        <a:p>
          <a:pPr rtl="1"/>
          <a:endParaRPr lang="fa-IR"/>
        </a:p>
      </dgm:t>
    </dgm:pt>
    <dgm:pt modelId="{B1ED7F76-690D-4574-A5AB-723564371D68}" type="pres">
      <dgm:prSet presAssocID="{9A05CF84-A1A6-4522-8AA6-D9863DFB8739}" presName="parentText" presStyleLbl="node1" presStyleIdx="0" presStyleCnt="6" custLinFactY="-66257" custLinFactNeighborX="-408" custLinFactNeighborY="-100000">
        <dgm:presLayoutVars>
          <dgm:chMax val="0"/>
          <dgm:bulletEnabled val="1"/>
        </dgm:presLayoutVars>
      </dgm:prSet>
      <dgm:spPr/>
      <dgm:t>
        <a:bodyPr/>
        <a:lstStyle/>
        <a:p>
          <a:pPr rtl="1"/>
          <a:endParaRPr lang="fa-IR"/>
        </a:p>
      </dgm:t>
    </dgm:pt>
    <dgm:pt modelId="{BD937570-04D5-490F-8705-53786E26D2A1}" type="pres">
      <dgm:prSet presAssocID="{E5A41F96-8135-43E5-9B25-0CBCCF7D1581}" presName="spacer" presStyleCnt="0"/>
      <dgm:spPr/>
    </dgm:pt>
    <dgm:pt modelId="{A590DD09-0F61-4302-B713-F14D65A42789}" type="pres">
      <dgm:prSet presAssocID="{873EB865-3443-4D23-BE42-C5E7E4EF0684}" presName="parentText" presStyleLbl="node1" presStyleIdx="1" presStyleCnt="6" custLinFactY="-19681" custLinFactNeighborX="0" custLinFactNeighborY="-100000">
        <dgm:presLayoutVars>
          <dgm:chMax val="0"/>
          <dgm:bulletEnabled val="1"/>
        </dgm:presLayoutVars>
      </dgm:prSet>
      <dgm:spPr/>
      <dgm:t>
        <a:bodyPr/>
        <a:lstStyle/>
        <a:p>
          <a:pPr rtl="1"/>
          <a:endParaRPr lang="fa-IR"/>
        </a:p>
      </dgm:t>
    </dgm:pt>
    <dgm:pt modelId="{23D7CFCB-6D09-4C26-A6CB-A5BD4D195926}" type="pres">
      <dgm:prSet presAssocID="{F7B0B10D-2CCA-4768-8EEE-F8F0314F2E76}" presName="spacer" presStyleCnt="0"/>
      <dgm:spPr/>
    </dgm:pt>
    <dgm:pt modelId="{E6BF0759-3358-4D28-BF5F-AB9370B70554}" type="pres">
      <dgm:prSet presAssocID="{EBB55836-8D06-458B-AD81-0549B43175C9}" presName="parentText" presStyleLbl="node1" presStyleIdx="2" presStyleCnt="6" custLinFactY="16905" custLinFactNeighborX="0" custLinFactNeighborY="100000">
        <dgm:presLayoutVars>
          <dgm:chMax val="0"/>
          <dgm:bulletEnabled val="1"/>
        </dgm:presLayoutVars>
      </dgm:prSet>
      <dgm:spPr/>
      <dgm:t>
        <a:bodyPr/>
        <a:lstStyle/>
        <a:p>
          <a:pPr rtl="1"/>
          <a:endParaRPr lang="fa-IR"/>
        </a:p>
      </dgm:t>
    </dgm:pt>
    <dgm:pt modelId="{318B743E-0E8D-4D19-8588-7549A1215F61}" type="pres">
      <dgm:prSet presAssocID="{8118B393-ED18-4AB6-8FD8-B53BB2752336}" presName="spacer" presStyleCnt="0"/>
      <dgm:spPr/>
    </dgm:pt>
    <dgm:pt modelId="{9CCC0248-ECF7-42C9-965E-2B831C061C54}" type="pres">
      <dgm:prSet presAssocID="{E8AE3635-28B5-4994-B2C0-F612F4A41A3F}" presName="parentText" presStyleLbl="node1" presStyleIdx="3" presStyleCnt="6" custLinFactY="63481" custLinFactNeighborX="0" custLinFactNeighborY="100000">
        <dgm:presLayoutVars>
          <dgm:chMax val="0"/>
          <dgm:bulletEnabled val="1"/>
        </dgm:presLayoutVars>
      </dgm:prSet>
      <dgm:spPr/>
      <dgm:t>
        <a:bodyPr/>
        <a:lstStyle/>
        <a:p>
          <a:pPr rtl="1"/>
          <a:endParaRPr lang="fa-IR"/>
        </a:p>
      </dgm:t>
    </dgm:pt>
    <dgm:pt modelId="{CA28FC15-EA96-49DF-8066-BCCCA4441174}" type="pres">
      <dgm:prSet presAssocID="{C5789482-B981-4CE3-B965-39B616633AD7}" presName="spacer" presStyleCnt="0"/>
      <dgm:spPr/>
    </dgm:pt>
    <dgm:pt modelId="{14C28BC0-E622-4A5D-B800-FCF92F13B7FE}" type="pres">
      <dgm:prSet presAssocID="{51676A11-785F-42A4-8B8E-F97C5F4B2317}" presName="parentText" presStyleLbl="node1" presStyleIdx="4" presStyleCnt="6" custLinFactY="100000" custLinFactNeighborX="-408" custLinFactNeighborY="194806">
        <dgm:presLayoutVars>
          <dgm:chMax val="0"/>
          <dgm:bulletEnabled val="1"/>
        </dgm:presLayoutVars>
      </dgm:prSet>
      <dgm:spPr/>
      <dgm:t>
        <a:bodyPr/>
        <a:lstStyle/>
        <a:p>
          <a:pPr rtl="1"/>
          <a:endParaRPr lang="fa-IR"/>
        </a:p>
      </dgm:t>
    </dgm:pt>
    <dgm:pt modelId="{EDDBD7A0-DD4F-43AF-A3A6-E05B0331DA42}" type="pres">
      <dgm:prSet presAssocID="{D7CEB599-4649-445F-ABC3-9D080A61B12E}" presName="spacer" presStyleCnt="0"/>
      <dgm:spPr/>
    </dgm:pt>
    <dgm:pt modelId="{3C71E5D1-86C9-4327-A43A-F200E5BB2AD7}" type="pres">
      <dgm:prSet presAssocID="{39300779-C628-4131-88B2-6F45C9CD0D8C}" presName="parentText" presStyleLbl="node1" presStyleIdx="5" presStyleCnt="6" custLinFactY="134798" custLinFactNeighborX="-408" custLinFactNeighborY="200000">
        <dgm:presLayoutVars>
          <dgm:chMax val="0"/>
          <dgm:bulletEnabled val="1"/>
        </dgm:presLayoutVars>
      </dgm:prSet>
      <dgm:spPr/>
      <dgm:t>
        <a:bodyPr/>
        <a:lstStyle/>
        <a:p>
          <a:pPr rtl="1"/>
          <a:endParaRPr lang="fa-IR"/>
        </a:p>
      </dgm:t>
    </dgm:pt>
  </dgm:ptLst>
  <dgm:cxnLst>
    <dgm:cxn modelId="{0D3CF40A-BD1B-4FBC-AE4E-2480958D1815}" srcId="{EEE91F12-ACAC-4768-A263-7EC25EAD51C0}" destId="{39300779-C628-4131-88B2-6F45C9CD0D8C}" srcOrd="5" destOrd="0" parTransId="{78ABA7FF-3FA7-48B6-90DE-CE9FF72AA368}" sibTransId="{6E610C16-1CAC-49A1-A0C6-FAD8DA010C1D}"/>
    <dgm:cxn modelId="{0FEE289A-BB04-482F-A4C9-14C9FD6F26A4}" type="presOf" srcId="{9A05CF84-A1A6-4522-8AA6-D9863DFB8739}" destId="{B1ED7F76-690D-4574-A5AB-723564371D68}" srcOrd="0" destOrd="0" presId="urn:microsoft.com/office/officeart/2005/8/layout/vList2"/>
    <dgm:cxn modelId="{F72F5DB0-E635-4D15-BEAB-334E12D211BA}" srcId="{EEE91F12-ACAC-4768-A263-7EC25EAD51C0}" destId="{9A05CF84-A1A6-4522-8AA6-D9863DFB8739}" srcOrd="0" destOrd="0" parTransId="{9127F5CD-45DB-474A-9E94-250A2E8D2D8B}" sibTransId="{E5A41F96-8135-43E5-9B25-0CBCCF7D1581}"/>
    <dgm:cxn modelId="{A2981331-EA66-4CF1-80CC-2E2BAD265AE6}" srcId="{EEE91F12-ACAC-4768-A263-7EC25EAD51C0}" destId="{EBB55836-8D06-458B-AD81-0549B43175C9}" srcOrd="2" destOrd="0" parTransId="{A7F4AEA2-F3D3-4924-AE56-A21AF8680007}" sibTransId="{8118B393-ED18-4AB6-8FD8-B53BB2752336}"/>
    <dgm:cxn modelId="{2091E6BF-CC96-4808-B78F-ACD6D07BB516}" srcId="{EEE91F12-ACAC-4768-A263-7EC25EAD51C0}" destId="{873EB865-3443-4D23-BE42-C5E7E4EF0684}" srcOrd="1" destOrd="0" parTransId="{267FF84A-DCB7-49C4-A7A5-76FCDCCBF258}" sibTransId="{F7B0B10D-2CCA-4768-8EEE-F8F0314F2E76}"/>
    <dgm:cxn modelId="{DFFC9C9B-E707-4241-9C8F-C6882273B454}" srcId="{EEE91F12-ACAC-4768-A263-7EC25EAD51C0}" destId="{51676A11-785F-42A4-8B8E-F97C5F4B2317}" srcOrd="4" destOrd="0" parTransId="{F569A185-E31C-44D7-88B2-0423160640CD}" sibTransId="{D7CEB599-4649-445F-ABC3-9D080A61B12E}"/>
    <dgm:cxn modelId="{8CCB2AED-2F1A-4D3C-A739-CBB34E068EBE}" type="presOf" srcId="{EEE91F12-ACAC-4768-A263-7EC25EAD51C0}" destId="{B3E70D13-D4ED-4A7E-A437-1990FEE3443D}" srcOrd="0" destOrd="0" presId="urn:microsoft.com/office/officeart/2005/8/layout/vList2"/>
    <dgm:cxn modelId="{E7BB27CE-37AF-4645-84F2-10385CCE7D1D}" srcId="{EEE91F12-ACAC-4768-A263-7EC25EAD51C0}" destId="{E8AE3635-28B5-4994-B2C0-F612F4A41A3F}" srcOrd="3" destOrd="0" parTransId="{C1624A10-A236-43B9-987C-C1458BDCAD73}" sibTransId="{C5789482-B981-4CE3-B965-39B616633AD7}"/>
    <dgm:cxn modelId="{413CEAD0-F65B-44F6-A2C2-3246A7640785}" type="presOf" srcId="{873EB865-3443-4D23-BE42-C5E7E4EF0684}" destId="{A590DD09-0F61-4302-B713-F14D65A42789}" srcOrd="0" destOrd="0" presId="urn:microsoft.com/office/officeart/2005/8/layout/vList2"/>
    <dgm:cxn modelId="{2437C8E5-446A-4C65-8DD4-391D78C94B9B}" type="presOf" srcId="{EBB55836-8D06-458B-AD81-0549B43175C9}" destId="{E6BF0759-3358-4D28-BF5F-AB9370B70554}" srcOrd="0" destOrd="0" presId="urn:microsoft.com/office/officeart/2005/8/layout/vList2"/>
    <dgm:cxn modelId="{62E60CD2-0743-4F93-A06B-3C2A24B3A264}" type="presOf" srcId="{51676A11-785F-42A4-8B8E-F97C5F4B2317}" destId="{14C28BC0-E622-4A5D-B800-FCF92F13B7FE}" srcOrd="0" destOrd="0" presId="urn:microsoft.com/office/officeart/2005/8/layout/vList2"/>
    <dgm:cxn modelId="{5CCFB2C7-E0D1-487F-9F17-53354C941030}" type="presOf" srcId="{39300779-C628-4131-88B2-6F45C9CD0D8C}" destId="{3C71E5D1-86C9-4327-A43A-F200E5BB2AD7}" srcOrd="0" destOrd="0" presId="urn:microsoft.com/office/officeart/2005/8/layout/vList2"/>
    <dgm:cxn modelId="{420BE542-9DC5-4F4F-9B3F-A29BE066A203}" type="presOf" srcId="{E8AE3635-28B5-4994-B2C0-F612F4A41A3F}" destId="{9CCC0248-ECF7-42C9-965E-2B831C061C54}" srcOrd="0" destOrd="0" presId="urn:microsoft.com/office/officeart/2005/8/layout/vList2"/>
    <dgm:cxn modelId="{55CDDCFA-260A-40B8-8F28-3B8BB88010CA}" type="presParOf" srcId="{B3E70D13-D4ED-4A7E-A437-1990FEE3443D}" destId="{B1ED7F76-690D-4574-A5AB-723564371D68}" srcOrd="0" destOrd="0" presId="urn:microsoft.com/office/officeart/2005/8/layout/vList2"/>
    <dgm:cxn modelId="{BC5B7F65-BB84-4947-9129-273476EFC5BE}" type="presParOf" srcId="{B3E70D13-D4ED-4A7E-A437-1990FEE3443D}" destId="{BD937570-04D5-490F-8705-53786E26D2A1}" srcOrd="1" destOrd="0" presId="urn:microsoft.com/office/officeart/2005/8/layout/vList2"/>
    <dgm:cxn modelId="{7ED216D3-0650-4DE7-955F-102C1A5EB19A}" type="presParOf" srcId="{B3E70D13-D4ED-4A7E-A437-1990FEE3443D}" destId="{A590DD09-0F61-4302-B713-F14D65A42789}" srcOrd="2" destOrd="0" presId="urn:microsoft.com/office/officeart/2005/8/layout/vList2"/>
    <dgm:cxn modelId="{143A5001-A62B-47F8-9C54-CE08A283C644}" type="presParOf" srcId="{B3E70D13-D4ED-4A7E-A437-1990FEE3443D}" destId="{23D7CFCB-6D09-4C26-A6CB-A5BD4D195926}" srcOrd="3" destOrd="0" presId="urn:microsoft.com/office/officeart/2005/8/layout/vList2"/>
    <dgm:cxn modelId="{0D3AFFFE-8712-4813-ACDE-8985D548836A}" type="presParOf" srcId="{B3E70D13-D4ED-4A7E-A437-1990FEE3443D}" destId="{E6BF0759-3358-4D28-BF5F-AB9370B70554}" srcOrd="4" destOrd="0" presId="urn:microsoft.com/office/officeart/2005/8/layout/vList2"/>
    <dgm:cxn modelId="{A7FAF2C4-17A6-42B4-9793-7984BA0AC412}" type="presParOf" srcId="{B3E70D13-D4ED-4A7E-A437-1990FEE3443D}" destId="{318B743E-0E8D-4D19-8588-7549A1215F61}" srcOrd="5" destOrd="0" presId="urn:microsoft.com/office/officeart/2005/8/layout/vList2"/>
    <dgm:cxn modelId="{274AE053-20B3-429B-9DDB-7DE0B9B588A6}" type="presParOf" srcId="{B3E70D13-D4ED-4A7E-A437-1990FEE3443D}" destId="{9CCC0248-ECF7-42C9-965E-2B831C061C54}" srcOrd="6" destOrd="0" presId="urn:microsoft.com/office/officeart/2005/8/layout/vList2"/>
    <dgm:cxn modelId="{ECD09D76-D875-48C5-8F56-7981BAE20824}" type="presParOf" srcId="{B3E70D13-D4ED-4A7E-A437-1990FEE3443D}" destId="{CA28FC15-EA96-49DF-8066-BCCCA4441174}" srcOrd="7" destOrd="0" presId="urn:microsoft.com/office/officeart/2005/8/layout/vList2"/>
    <dgm:cxn modelId="{8D2B6EC5-25BB-46EA-BF1B-4ACE61020709}" type="presParOf" srcId="{B3E70D13-D4ED-4A7E-A437-1990FEE3443D}" destId="{14C28BC0-E622-4A5D-B800-FCF92F13B7FE}" srcOrd="8" destOrd="0" presId="urn:microsoft.com/office/officeart/2005/8/layout/vList2"/>
    <dgm:cxn modelId="{97845E00-C201-4F67-B0DD-72D4DBA3C696}" type="presParOf" srcId="{B3E70D13-D4ED-4A7E-A437-1990FEE3443D}" destId="{EDDBD7A0-DD4F-43AF-A3A6-E05B0331DA42}" srcOrd="9" destOrd="0" presId="urn:microsoft.com/office/officeart/2005/8/layout/vList2"/>
    <dgm:cxn modelId="{28C2FA54-AC3D-43BF-9790-ED9B4985EB76}" type="presParOf" srcId="{B3E70D13-D4ED-4A7E-A437-1990FEE3443D}" destId="{3C71E5D1-86C9-4327-A43A-F200E5BB2AD7}" srcOrd="10" destOrd="0" presId="urn:microsoft.com/office/officeart/2005/8/layout/vList2"/>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26.xml><?xml version="1.0" encoding="utf-8"?>
<dgm:dataModel xmlns:dgm="http://schemas.openxmlformats.org/drawingml/2006/diagram" xmlns:a="http://schemas.openxmlformats.org/drawingml/2006/main">
  <dgm:ptLst>
    <dgm:pt modelId="{EEE91F12-ACAC-4768-A263-7EC25EAD51C0}"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9A05CF84-A1A6-4522-8AA6-D9863DFB8739}">
      <dgm:prSet phldrT="[Text]"/>
      <dgm:spPr>
        <a:solidFill>
          <a:srgbClr val="FF0000"/>
        </a:solidFill>
      </dgm:spPr>
      <dgm:t>
        <a:bodyPr/>
        <a:lstStyle/>
        <a:p>
          <a:pPr algn="ctr"/>
          <a:r>
            <a:rPr lang="fa-IR" dirty="0">
              <a:solidFill>
                <a:schemeClr val="bg1"/>
              </a:solidFill>
              <a:cs typeface="B Mitra" pitchFamily="2" charset="-78"/>
            </a:rPr>
            <a:t>مقدمه</a:t>
          </a:r>
          <a:endParaRPr lang="en-US" dirty="0">
            <a:solidFill>
              <a:schemeClr val="bg1"/>
            </a:solidFill>
            <a:cs typeface="B Mitra" pitchFamily="2" charset="-78"/>
          </a:endParaRPr>
        </a:p>
      </dgm:t>
    </dgm:pt>
    <dgm:pt modelId="{9127F5CD-45DB-474A-9E94-250A2E8D2D8B}" type="parTrans" cxnId="{F72F5DB0-E635-4D15-BEAB-334E12D211BA}">
      <dgm:prSet/>
      <dgm:spPr/>
      <dgm:t>
        <a:bodyPr/>
        <a:lstStyle/>
        <a:p>
          <a:endParaRPr lang="en-US"/>
        </a:p>
      </dgm:t>
    </dgm:pt>
    <dgm:pt modelId="{E5A41F96-8135-43E5-9B25-0CBCCF7D1581}" type="sibTrans" cxnId="{F72F5DB0-E635-4D15-BEAB-334E12D211BA}">
      <dgm:prSet/>
      <dgm:spPr/>
      <dgm:t>
        <a:bodyPr/>
        <a:lstStyle/>
        <a:p>
          <a:endParaRPr lang="en-US"/>
        </a:p>
      </dgm:t>
    </dgm:pt>
    <dgm:pt modelId="{39300779-C628-4131-88B2-6F45C9CD0D8C}">
      <dgm:prSet phldrT="[Text]"/>
      <dgm:spPr>
        <a:solidFill>
          <a:srgbClr val="FF0000"/>
        </a:solidFill>
      </dgm:spPr>
      <dgm:t>
        <a:bodyPr/>
        <a:lstStyle/>
        <a:p>
          <a:pPr algn="ctr"/>
          <a:r>
            <a:rPr lang="fa-IR" dirty="0">
              <a:solidFill>
                <a:schemeClr val="bg1"/>
              </a:solidFill>
              <a:cs typeface="B Mitra" pitchFamily="2" charset="-78"/>
            </a:rPr>
            <a:t>نتیجه گیری</a:t>
          </a:r>
          <a:endParaRPr lang="en-US" dirty="0">
            <a:solidFill>
              <a:schemeClr val="bg1"/>
            </a:solidFill>
            <a:cs typeface="B Mitra" pitchFamily="2" charset="-78"/>
          </a:endParaRPr>
        </a:p>
      </dgm:t>
    </dgm:pt>
    <dgm:pt modelId="{78ABA7FF-3FA7-48B6-90DE-CE9FF72AA368}" type="parTrans" cxnId="{0D3CF40A-BD1B-4FBC-AE4E-2480958D1815}">
      <dgm:prSet/>
      <dgm:spPr/>
      <dgm:t>
        <a:bodyPr/>
        <a:lstStyle/>
        <a:p>
          <a:endParaRPr lang="en-US"/>
        </a:p>
      </dgm:t>
    </dgm:pt>
    <dgm:pt modelId="{6E610C16-1CAC-49A1-A0C6-FAD8DA010C1D}" type="sibTrans" cxnId="{0D3CF40A-BD1B-4FBC-AE4E-2480958D1815}">
      <dgm:prSet/>
      <dgm:spPr/>
      <dgm:t>
        <a:bodyPr/>
        <a:lstStyle/>
        <a:p>
          <a:endParaRPr lang="en-US"/>
        </a:p>
      </dgm:t>
    </dgm:pt>
    <dgm:pt modelId="{873EB865-3443-4D23-BE42-C5E7E4EF0684}">
      <dgm:prSet/>
      <dgm:spPr>
        <a:solidFill>
          <a:schemeClr val="tx1"/>
        </a:solidFill>
      </dgm:spPr>
      <dgm:t>
        <a:bodyPr/>
        <a:lstStyle/>
        <a:p>
          <a:pPr algn="ctr"/>
          <a:r>
            <a:rPr lang="fa-IR" dirty="0">
              <a:solidFill>
                <a:schemeClr val="bg1"/>
              </a:solidFill>
              <a:cs typeface="B Mitra" pitchFamily="2" charset="-78"/>
            </a:rPr>
            <a:t>مبانی نظری</a:t>
          </a:r>
          <a:endParaRPr lang="en-US" dirty="0">
            <a:solidFill>
              <a:schemeClr val="bg1"/>
            </a:solidFill>
            <a:cs typeface="B Mitra" pitchFamily="2" charset="-78"/>
          </a:endParaRPr>
        </a:p>
      </dgm:t>
    </dgm:pt>
    <dgm:pt modelId="{267FF84A-DCB7-49C4-A7A5-76FCDCCBF258}" type="parTrans" cxnId="{2091E6BF-CC96-4808-B78F-ACD6D07BB516}">
      <dgm:prSet/>
      <dgm:spPr/>
      <dgm:t>
        <a:bodyPr/>
        <a:lstStyle/>
        <a:p>
          <a:endParaRPr lang="en-US"/>
        </a:p>
      </dgm:t>
    </dgm:pt>
    <dgm:pt modelId="{F7B0B10D-2CCA-4768-8EEE-F8F0314F2E76}" type="sibTrans" cxnId="{2091E6BF-CC96-4808-B78F-ACD6D07BB516}">
      <dgm:prSet/>
      <dgm:spPr/>
      <dgm:t>
        <a:bodyPr/>
        <a:lstStyle/>
        <a:p>
          <a:endParaRPr lang="en-US"/>
        </a:p>
      </dgm:t>
    </dgm:pt>
    <dgm:pt modelId="{51676A11-785F-42A4-8B8E-F97C5F4B2317}">
      <dgm:prSet/>
      <dgm:spPr>
        <a:solidFill>
          <a:srgbClr val="FF0000"/>
        </a:solidFill>
      </dgm:spPr>
      <dgm:t>
        <a:bodyPr/>
        <a:lstStyle/>
        <a:p>
          <a:pPr algn="ctr"/>
          <a:r>
            <a:rPr lang="fa-IR" dirty="0">
              <a:solidFill>
                <a:schemeClr val="bg1"/>
              </a:solidFill>
              <a:cs typeface="B Mitra" pitchFamily="2" charset="-78"/>
            </a:rPr>
            <a:t>نمونه موردی</a:t>
          </a:r>
          <a:endParaRPr lang="en-US" dirty="0">
            <a:solidFill>
              <a:schemeClr val="bg1"/>
            </a:solidFill>
            <a:cs typeface="B Mitra" pitchFamily="2" charset="-78"/>
          </a:endParaRPr>
        </a:p>
      </dgm:t>
    </dgm:pt>
    <dgm:pt modelId="{F569A185-E31C-44D7-88B2-0423160640CD}" type="parTrans" cxnId="{DFFC9C9B-E707-4241-9C8F-C6882273B454}">
      <dgm:prSet/>
      <dgm:spPr/>
      <dgm:t>
        <a:bodyPr/>
        <a:lstStyle/>
        <a:p>
          <a:endParaRPr lang="en-US"/>
        </a:p>
      </dgm:t>
    </dgm:pt>
    <dgm:pt modelId="{D7CEB599-4649-445F-ABC3-9D080A61B12E}" type="sibTrans" cxnId="{DFFC9C9B-E707-4241-9C8F-C6882273B454}">
      <dgm:prSet/>
      <dgm:spPr/>
      <dgm:t>
        <a:bodyPr/>
        <a:lstStyle/>
        <a:p>
          <a:endParaRPr lang="en-US"/>
        </a:p>
      </dgm:t>
    </dgm:pt>
    <dgm:pt modelId="{E8AE3635-28B5-4994-B2C0-F612F4A41A3F}">
      <dgm:prSet/>
      <dgm:spPr>
        <a:solidFill>
          <a:srgbClr val="FF0000"/>
        </a:solidFill>
      </dgm:spPr>
      <dgm:t>
        <a:bodyPr/>
        <a:lstStyle/>
        <a:p>
          <a:pPr algn="ctr"/>
          <a:r>
            <a:rPr lang="fa-IR" dirty="0">
              <a:solidFill>
                <a:schemeClr val="bg1"/>
              </a:solidFill>
              <a:cs typeface="B Mitra" pitchFamily="2" charset="-78"/>
            </a:rPr>
            <a:t>معرفی تکنیک</a:t>
          </a:r>
          <a:endParaRPr lang="en-US" dirty="0">
            <a:solidFill>
              <a:schemeClr val="bg1"/>
            </a:solidFill>
            <a:cs typeface="B Mitra" pitchFamily="2" charset="-78"/>
          </a:endParaRPr>
        </a:p>
      </dgm:t>
    </dgm:pt>
    <dgm:pt modelId="{C1624A10-A236-43B9-987C-C1458BDCAD73}" type="parTrans" cxnId="{E7BB27CE-37AF-4645-84F2-10385CCE7D1D}">
      <dgm:prSet/>
      <dgm:spPr/>
      <dgm:t>
        <a:bodyPr/>
        <a:lstStyle/>
        <a:p>
          <a:endParaRPr lang="en-US"/>
        </a:p>
      </dgm:t>
    </dgm:pt>
    <dgm:pt modelId="{C5789482-B981-4CE3-B965-39B616633AD7}" type="sibTrans" cxnId="{E7BB27CE-37AF-4645-84F2-10385CCE7D1D}">
      <dgm:prSet/>
      <dgm:spPr/>
      <dgm:t>
        <a:bodyPr/>
        <a:lstStyle/>
        <a:p>
          <a:endParaRPr lang="en-US"/>
        </a:p>
      </dgm:t>
    </dgm:pt>
    <dgm:pt modelId="{EBB55836-8D06-458B-AD81-0549B43175C9}">
      <dgm:prSet/>
      <dgm:spPr>
        <a:solidFill>
          <a:srgbClr val="FF0000"/>
        </a:solidFill>
      </dgm:spPr>
      <dgm:t>
        <a:bodyPr/>
        <a:lstStyle/>
        <a:p>
          <a:pPr algn="ctr"/>
          <a:r>
            <a:rPr lang="fa-IR" dirty="0">
              <a:solidFill>
                <a:schemeClr val="bg1"/>
              </a:solidFill>
              <a:cs typeface="B Mitra" pitchFamily="2" charset="-78"/>
            </a:rPr>
            <a:t>تاریخچه</a:t>
          </a:r>
          <a:endParaRPr lang="en-US" dirty="0">
            <a:solidFill>
              <a:schemeClr val="bg1"/>
            </a:solidFill>
            <a:cs typeface="B Mitra" pitchFamily="2" charset="-78"/>
          </a:endParaRPr>
        </a:p>
      </dgm:t>
    </dgm:pt>
    <dgm:pt modelId="{A7F4AEA2-F3D3-4924-AE56-A21AF8680007}" type="parTrans" cxnId="{A2981331-EA66-4CF1-80CC-2E2BAD265AE6}">
      <dgm:prSet/>
      <dgm:spPr/>
      <dgm:t>
        <a:bodyPr/>
        <a:lstStyle/>
        <a:p>
          <a:endParaRPr lang="en-US"/>
        </a:p>
      </dgm:t>
    </dgm:pt>
    <dgm:pt modelId="{8118B393-ED18-4AB6-8FD8-B53BB2752336}" type="sibTrans" cxnId="{A2981331-EA66-4CF1-80CC-2E2BAD265AE6}">
      <dgm:prSet/>
      <dgm:spPr/>
      <dgm:t>
        <a:bodyPr/>
        <a:lstStyle/>
        <a:p>
          <a:endParaRPr lang="en-US"/>
        </a:p>
      </dgm:t>
    </dgm:pt>
    <dgm:pt modelId="{B3E70D13-D4ED-4A7E-A437-1990FEE3443D}" type="pres">
      <dgm:prSet presAssocID="{EEE91F12-ACAC-4768-A263-7EC25EAD51C0}" presName="linear" presStyleCnt="0">
        <dgm:presLayoutVars>
          <dgm:animLvl val="lvl"/>
          <dgm:resizeHandles val="exact"/>
        </dgm:presLayoutVars>
      </dgm:prSet>
      <dgm:spPr/>
      <dgm:t>
        <a:bodyPr/>
        <a:lstStyle/>
        <a:p>
          <a:pPr rtl="1"/>
          <a:endParaRPr lang="fa-IR"/>
        </a:p>
      </dgm:t>
    </dgm:pt>
    <dgm:pt modelId="{B1ED7F76-690D-4574-A5AB-723564371D68}" type="pres">
      <dgm:prSet presAssocID="{9A05CF84-A1A6-4522-8AA6-D9863DFB8739}" presName="parentText" presStyleLbl="node1" presStyleIdx="0" presStyleCnt="6" custLinFactY="-66257" custLinFactNeighborX="-408" custLinFactNeighborY="-100000">
        <dgm:presLayoutVars>
          <dgm:chMax val="0"/>
          <dgm:bulletEnabled val="1"/>
        </dgm:presLayoutVars>
      </dgm:prSet>
      <dgm:spPr/>
      <dgm:t>
        <a:bodyPr/>
        <a:lstStyle/>
        <a:p>
          <a:pPr rtl="1"/>
          <a:endParaRPr lang="fa-IR"/>
        </a:p>
      </dgm:t>
    </dgm:pt>
    <dgm:pt modelId="{BD937570-04D5-490F-8705-53786E26D2A1}" type="pres">
      <dgm:prSet presAssocID="{E5A41F96-8135-43E5-9B25-0CBCCF7D1581}" presName="spacer" presStyleCnt="0"/>
      <dgm:spPr/>
    </dgm:pt>
    <dgm:pt modelId="{A590DD09-0F61-4302-B713-F14D65A42789}" type="pres">
      <dgm:prSet presAssocID="{873EB865-3443-4D23-BE42-C5E7E4EF0684}" presName="parentText" presStyleLbl="node1" presStyleIdx="1" presStyleCnt="6" custLinFactY="-19681" custLinFactNeighborX="0" custLinFactNeighborY="-100000">
        <dgm:presLayoutVars>
          <dgm:chMax val="0"/>
          <dgm:bulletEnabled val="1"/>
        </dgm:presLayoutVars>
      </dgm:prSet>
      <dgm:spPr/>
      <dgm:t>
        <a:bodyPr/>
        <a:lstStyle/>
        <a:p>
          <a:pPr rtl="1"/>
          <a:endParaRPr lang="fa-IR"/>
        </a:p>
      </dgm:t>
    </dgm:pt>
    <dgm:pt modelId="{23D7CFCB-6D09-4C26-A6CB-A5BD4D195926}" type="pres">
      <dgm:prSet presAssocID="{F7B0B10D-2CCA-4768-8EEE-F8F0314F2E76}" presName="spacer" presStyleCnt="0"/>
      <dgm:spPr/>
    </dgm:pt>
    <dgm:pt modelId="{E6BF0759-3358-4D28-BF5F-AB9370B70554}" type="pres">
      <dgm:prSet presAssocID="{EBB55836-8D06-458B-AD81-0549B43175C9}" presName="parentText" presStyleLbl="node1" presStyleIdx="2" presStyleCnt="6" custLinFactY="16905" custLinFactNeighborX="0" custLinFactNeighborY="100000">
        <dgm:presLayoutVars>
          <dgm:chMax val="0"/>
          <dgm:bulletEnabled val="1"/>
        </dgm:presLayoutVars>
      </dgm:prSet>
      <dgm:spPr/>
      <dgm:t>
        <a:bodyPr/>
        <a:lstStyle/>
        <a:p>
          <a:pPr rtl="1"/>
          <a:endParaRPr lang="fa-IR"/>
        </a:p>
      </dgm:t>
    </dgm:pt>
    <dgm:pt modelId="{318B743E-0E8D-4D19-8588-7549A1215F61}" type="pres">
      <dgm:prSet presAssocID="{8118B393-ED18-4AB6-8FD8-B53BB2752336}" presName="spacer" presStyleCnt="0"/>
      <dgm:spPr/>
    </dgm:pt>
    <dgm:pt modelId="{9CCC0248-ECF7-42C9-965E-2B831C061C54}" type="pres">
      <dgm:prSet presAssocID="{E8AE3635-28B5-4994-B2C0-F612F4A41A3F}" presName="parentText" presStyleLbl="node1" presStyleIdx="3" presStyleCnt="6" custLinFactY="63481" custLinFactNeighborX="0" custLinFactNeighborY="100000">
        <dgm:presLayoutVars>
          <dgm:chMax val="0"/>
          <dgm:bulletEnabled val="1"/>
        </dgm:presLayoutVars>
      </dgm:prSet>
      <dgm:spPr/>
      <dgm:t>
        <a:bodyPr/>
        <a:lstStyle/>
        <a:p>
          <a:pPr rtl="1"/>
          <a:endParaRPr lang="fa-IR"/>
        </a:p>
      </dgm:t>
    </dgm:pt>
    <dgm:pt modelId="{CA28FC15-EA96-49DF-8066-BCCCA4441174}" type="pres">
      <dgm:prSet presAssocID="{C5789482-B981-4CE3-B965-39B616633AD7}" presName="spacer" presStyleCnt="0"/>
      <dgm:spPr/>
    </dgm:pt>
    <dgm:pt modelId="{14C28BC0-E622-4A5D-B800-FCF92F13B7FE}" type="pres">
      <dgm:prSet presAssocID="{51676A11-785F-42A4-8B8E-F97C5F4B2317}" presName="parentText" presStyleLbl="node1" presStyleIdx="4" presStyleCnt="6" custLinFactY="100000" custLinFactNeighborX="-408" custLinFactNeighborY="194806">
        <dgm:presLayoutVars>
          <dgm:chMax val="0"/>
          <dgm:bulletEnabled val="1"/>
        </dgm:presLayoutVars>
      </dgm:prSet>
      <dgm:spPr/>
      <dgm:t>
        <a:bodyPr/>
        <a:lstStyle/>
        <a:p>
          <a:pPr rtl="1"/>
          <a:endParaRPr lang="fa-IR"/>
        </a:p>
      </dgm:t>
    </dgm:pt>
    <dgm:pt modelId="{EDDBD7A0-DD4F-43AF-A3A6-E05B0331DA42}" type="pres">
      <dgm:prSet presAssocID="{D7CEB599-4649-445F-ABC3-9D080A61B12E}" presName="spacer" presStyleCnt="0"/>
      <dgm:spPr/>
    </dgm:pt>
    <dgm:pt modelId="{3C71E5D1-86C9-4327-A43A-F200E5BB2AD7}" type="pres">
      <dgm:prSet presAssocID="{39300779-C628-4131-88B2-6F45C9CD0D8C}" presName="parentText" presStyleLbl="node1" presStyleIdx="5" presStyleCnt="6" custLinFactY="134798" custLinFactNeighborX="-408" custLinFactNeighborY="200000">
        <dgm:presLayoutVars>
          <dgm:chMax val="0"/>
          <dgm:bulletEnabled val="1"/>
        </dgm:presLayoutVars>
      </dgm:prSet>
      <dgm:spPr/>
      <dgm:t>
        <a:bodyPr/>
        <a:lstStyle/>
        <a:p>
          <a:pPr rtl="1"/>
          <a:endParaRPr lang="fa-IR"/>
        </a:p>
      </dgm:t>
    </dgm:pt>
  </dgm:ptLst>
  <dgm:cxnLst>
    <dgm:cxn modelId="{2091E6BF-CC96-4808-B78F-ACD6D07BB516}" srcId="{EEE91F12-ACAC-4768-A263-7EC25EAD51C0}" destId="{873EB865-3443-4D23-BE42-C5E7E4EF0684}" srcOrd="1" destOrd="0" parTransId="{267FF84A-DCB7-49C4-A7A5-76FCDCCBF258}" sibTransId="{F7B0B10D-2CCA-4768-8EEE-F8F0314F2E76}"/>
    <dgm:cxn modelId="{B19BF050-4818-4353-84D2-943D2B6B4175}" type="presOf" srcId="{EEE91F12-ACAC-4768-A263-7EC25EAD51C0}" destId="{B3E70D13-D4ED-4A7E-A437-1990FEE3443D}" srcOrd="0" destOrd="0" presId="urn:microsoft.com/office/officeart/2005/8/layout/vList2"/>
    <dgm:cxn modelId="{A2981331-EA66-4CF1-80CC-2E2BAD265AE6}" srcId="{EEE91F12-ACAC-4768-A263-7EC25EAD51C0}" destId="{EBB55836-8D06-458B-AD81-0549B43175C9}" srcOrd="2" destOrd="0" parTransId="{A7F4AEA2-F3D3-4924-AE56-A21AF8680007}" sibTransId="{8118B393-ED18-4AB6-8FD8-B53BB2752336}"/>
    <dgm:cxn modelId="{66E34885-03B3-42E9-8F02-7F74EAD1FECC}" type="presOf" srcId="{E8AE3635-28B5-4994-B2C0-F612F4A41A3F}" destId="{9CCC0248-ECF7-42C9-965E-2B831C061C54}" srcOrd="0" destOrd="0" presId="urn:microsoft.com/office/officeart/2005/8/layout/vList2"/>
    <dgm:cxn modelId="{DFFC9C9B-E707-4241-9C8F-C6882273B454}" srcId="{EEE91F12-ACAC-4768-A263-7EC25EAD51C0}" destId="{51676A11-785F-42A4-8B8E-F97C5F4B2317}" srcOrd="4" destOrd="0" parTransId="{F569A185-E31C-44D7-88B2-0423160640CD}" sibTransId="{D7CEB599-4649-445F-ABC3-9D080A61B12E}"/>
    <dgm:cxn modelId="{44FFFCB4-D87C-4FFB-981D-DD13F87E1F3E}" type="presOf" srcId="{EBB55836-8D06-458B-AD81-0549B43175C9}" destId="{E6BF0759-3358-4D28-BF5F-AB9370B70554}" srcOrd="0" destOrd="0" presId="urn:microsoft.com/office/officeart/2005/8/layout/vList2"/>
    <dgm:cxn modelId="{6054F47B-6228-47C4-B97E-A422646D45F4}" type="presOf" srcId="{873EB865-3443-4D23-BE42-C5E7E4EF0684}" destId="{A590DD09-0F61-4302-B713-F14D65A42789}" srcOrd="0" destOrd="0" presId="urn:microsoft.com/office/officeart/2005/8/layout/vList2"/>
    <dgm:cxn modelId="{D001D541-2C7B-4200-B704-A7D49BE6D84D}" type="presOf" srcId="{51676A11-785F-42A4-8B8E-F97C5F4B2317}" destId="{14C28BC0-E622-4A5D-B800-FCF92F13B7FE}" srcOrd="0" destOrd="0" presId="urn:microsoft.com/office/officeart/2005/8/layout/vList2"/>
    <dgm:cxn modelId="{CDEE73CF-311A-4A19-99C7-1528B35B2FF6}" type="presOf" srcId="{39300779-C628-4131-88B2-6F45C9CD0D8C}" destId="{3C71E5D1-86C9-4327-A43A-F200E5BB2AD7}" srcOrd="0" destOrd="0" presId="urn:microsoft.com/office/officeart/2005/8/layout/vList2"/>
    <dgm:cxn modelId="{F72F5DB0-E635-4D15-BEAB-334E12D211BA}" srcId="{EEE91F12-ACAC-4768-A263-7EC25EAD51C0}" destId="{9A05CF84-A1A6-4522-8AA6-D9863DFB8739}" srcOrd="0" destOrd="0" parTransId="{9127F5CD-45DB-474A-9E94-250A2E8D2D8B}" sibTransId="{E5A41F96-8135-43E5-9B25-0CBCCF7D1581}"/>
    <dgm:cxn modelId="{E7BB27CE-37AF-4645-84F2-10385CCE7D1D}" srcId="{EEE91F12-ACAC-4768-A263-7EC25EAD51C0}" destId="{E8AE3635-28B5-4994-B2C0-F612F4A41A3F}" srcOrd="3" destOrd="0" parTransId="{C1624A10-A236-43B9-987C-C1458BDCAD73}" sibTransId="{C5789482-B981-4CE3-B965-39B616633AD7}"/>
    <dgm:cxn modelId="{67B8194A-39B5-40ED-970E-C9E5D2480794}" type="presOf" srcId="{9A05CF84-A1A6-4522-8AA6-D9863DFB8739}" destId="{B1ED7F76-690D-4574-A5AB-723564371D68}" srcOrd="0" destOrd="0" presId="urn:microsoft.com/office/officeart/2005/8/layout/vList2"/>
    <dgm:cxn modelId="{0D3CF40A-BD1B-4FBC-AE4E-2480958D1815}" srcId="{EEE91F12-ACAC-4768-A263-7EC25EAD51C0}" destId="{39300779-C628-4131-88B2-6F45C9CD0D8C}" srcOrd="5" destOrd="0" parTransId="{78ABA7FF-3FA7-48B6-90DE-CE9FF72AA368}" sibTransId="{6E610C16-1CAC-49A1-A0C6-FAD8DA010C1D}"/>
    <dgm:cxn modelId="{3CFCAB04-9C05-4DBA-BF61-06D42421E08C}" type="presParOf" srcId="{B3E70D13-D4ED-4A7E-A437-1990FEE3443D}" destId="{B1ED7F76-690D-4574-A5AB-723564371D68}" srcOrd="0" destOrd="0" presId="urn:microsoft.com/office/officeart/2005/8/layout/vList2"/>
    <dgm:cxn modelId="{6DACA7F0-E182-4B66-A363-25DD0414AE14}" type="presParOf" srcId="{B3E70D13-D4ED-4A7E-A437-1990FEE3443D}" destId="{BD937570-04D5-490F-8705-53786E26D2A1}" srcOrd="1" destOrd="0" presId="urn:microsoft.com/office/officeart/2005/8/layout/vList2"/>
    <dgm:cxn modelId="{9D8D5BBA-E3A3-4552-95A8-1D87E5ABFD3E}" type="presParOf" srcId="{B3E70D13-D4ED-4A7E-A437-1990FEE3443D}" destId="{A590DD09-0F61-4302-B713-F14D65A42789}" srcOrd="2" destOrd="0" presId="urn:microsoft.com/office/officeart/2005/8/layout/vList2"/>
    <dgm:cxn modelId="{F26000A5-5B8A-485D-AD16-A9CF0EFCB54E}" type="presParOf" srcId="{B3E70D13-D4ED-4A7E-A437-1990FEE3443D}" destId="{23D7CFCB-6D09-4C26-A6CB-A5BD4D195926}" srcOrd="3" destOrd="0" presId="urn:microsoft.com/office/officeart/2005/8/layout/vList2"/>
    <dgm:cxn modelId="{3CEFF032-99EF-424C-AD64-1D54A62B509C}" type="presParOf" srcId="{B3E70D13-D4ED-4A7E-A437-1990FEE3443D}" destId="{E6BF0759-3358-4D28-BF5F-AB9370B70554}" srcOrd="4" destOrd="0" presId="urn:microsoft.com/office/officeart/2005/8/layout/vList2"/>
    <dgm:cxn modelId="{01BFB709-6C54-40AD-AF48-F54DC1207483}" type="presParOf" srcId="{B3E70D13-D4ED-4A7E-A437-1990FEE3443D}" destId="{318B743E-0E8D-4D19-8588-7549A1215F61}" srcOrd="5" destOrd="0" presId="urn:microsoft.com/office/officeart/2005/8/layout/vList2"/>
    <dgm:cxn modelId="{5748A197-1795-469F-92E9-F0BC0BBA4A89}" type="presParOf" srcId="{B3E70D13-D4ED-4A7E-A437-1990FEE3443D}" destId="{9CCC0248-ECF7-42C9-965E-2B831C061C54}" srcOrd="6" destOrd="0" presId="urn:microsoft.com/office/officeart/2005/8/layout/vList2"/>
    <dgm:cxn modelId="{33C94466-0AEF-4084-ABF8-E0D4A225B0E5}" type="presParOf" srcId="{B3E70D13-D4ED-4A7E-A437-1990FEE3443D}" destId="{CA28FC15-EA96-49DF-8066-BCCCA4441174}" srcOrd="7" destOrd="0" presId="urn:microsoft.com/office/officeart/2005/8/layout/vList2"/>
    <dgm:cxn modelId="{F771A590-CC74-4CBC-8A39-AD9078555759}" type="presParOf" srcId="{B3E70D13-D4ED-4A7E-A437-1990FEE3443D}" destId="{14C28BC0-E622-4A5D-B800-FCF92F13B7FE}" srcOrd="8" destOrd="0" presId="urn:microsoft.com/office/officeart/2005/8/layout/vList2"/>
    <dgm:cxn modelId="{1AF99D6C-8CF5-4FEE-B85E-8ED2A8034059}" type="presParOf" srcId="{B3E70D13-D4ED-4A7E-A437-1990FEE3443D}" destId="{EDDBD7A0-DD4F-43AF-A3A6-E05B0331DA42}" srcOrd="9" destOrd="0" presId="urn:microsoft.com/office/officeart/2005/8/layout/vList2"/>
    <dgm:cxn modelId="{381A736C-1E6A-446C-8488-B4968A04A564}" type="presParOf" srcId="{B3E70D13-D4ED-4A7E-A437-1990FEE3443D}" destId="{3C71E5D1-86C9-4327-A43A-F200E5BB2AD7}" srcOrd="10" destOrd="0" presId="urn:microsoft.com/office/officeart/2005/8/layout/vList2"/>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27.xml><?xml version="1.0" encoding="utf-8"?>
<dgm:dataModel xmlns:dgm="http://schemas.openxmlformats.org/drawingml/2006/diagram" xmlns:a="http://schemas.openxmlformats.org/drawingml/2006/main">
  <dgm:ptLst>
    <dgm:pt modelId="{EEE91F12-ACAC-4768-A263-7EC25EAD51C0}"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9A05CF84-A1A6-4522-8AA6-D9863DFB8739}">
      <dgm:prSet phldrT="[Text]"/>
      <dgm:spPr>
        <a:solidFill>
          <a:srgbClr val="FF0000"/>
        </a:solidFill>
      </dgm:spPr>
      <dgm:t>
        <a:bodyPr/>
        <a:lstStyle/>
        <a:p>
          <a:pPr algn="ctr"/>
          <a:r>
            <a:rPr lang="fa-IR" dirty="0">
              <a:solidFill>
                <a:schemeClr val="bg1"/>
              </a:solidFill>
              <a:cs typeface="B Mitra" pitchFamily="2" charset="-78"/>
            </a:rPr>
            <a:t>مقدمه</a:t>
          </a:r>
          <a:endParaRPr lang="en-US" dirty="0">
            <a:solidFill>
              <a:schemeClr val="bg1"/>
            </a:solidFill>
            <a:cs typeface="B Mitra" pitchFamily="2" charset="-78"/>
          </a:endParaRPr>
        </a:p>
      </dgm:t>
    </dgm:pt>
    <dgm:pt modelId="{9127F5CD-45DB-474A-9E94-250A2E8D2D8B}" type="parTrans" cxnId="{F72F5DB0-E635-4D15-BEAB-334E12D211BA}">
      <dgm:prSet/>
      <dgm:spPr/>
      <dgm:t>
        <a:bodyPr/>
        <a:lstStyle/>
        <a:p>
          <a:endParaRPr lang="en-US"/>
        </a:p>
      </dgm:t>
    </dgm:pt>
    <dgm:pt modelId="{E5A41F96-8135-43E5-9B25-0CBCCF7D1581}" type="sibTrans" cxnId="{F72F5DB0-E635-4D15-BEAB-334E12D211BA}">
      <dgm:prSet/>
      <dgm:spPr/>
      <dgm:t>
        <a:bodyPr/>
        <a:lstStyle/>
        <a:p>
          <a:endParaRPr lang="en-US"/>
        </a:p>
      </dgm:t>
    </dgm:pt>
    <dgm:pt modelId="{39300779-C628-4131-88B2-6F45C9CD0D8C}">
      <dgm:prSet phldrT="[Text]"/>
      <dgm:spPr>
        <a:solidFill>
          <a:srgbClr val="FF0000"/>
        </a:solidFill>
      </dgm:spPr>
      <dgm:t>
        <a:bodyPr/>
        <a:lstStyle/>
        <a:p>
          <a:pPr algn="ctr"/>
          <a:r>
            <a:rPr lang="fa-IR" dirty="0">
              <a:solidFill>
                <a:schemeClr val="bg1"/>
              </a:solidFill>
              <a:cs typeface="B Mitra" pitchFamily="2" charset="-78"/>
            </a:rPr>
            <a:t>نتیجه گیری</a:t>
          </a:r>
          <a:endParaRPr lang="en-US" dirty="0">
            <a:solidFill>
              <a:schemeClr val="bg1"/>
            </a:solidFill>
            <a:cs typeface="B Mitra" pitchFamily="2" charset="-78"/>
          </a:endParaRPr>
        </a:p>
      </dgm:t>
    </dgm:pt>
    <dgm:pt modelId="{78ABA7FF-3FA7-48B6-90DE-CE9FF72AA368}" type="parTrans" cxnId="{0D3CF40A-BD1B-4FBC-AE4E-2480958D1815}">
      <dgm:prSet/>
      <dgm:spPr/>
      <dgm:t>
        <a:bodyPr/>
        <a:lstStyle/>
        <a:p>
          <a:endParaRPr lang="en-US"/>
        </a:p>
      </dgm:t>
    </dgm:pt>
    <dgm:pt modelId="{6E610C16-1CAC-49A1-A0C6-FAD8DA010C1D}" type="sibTrans" cxnId="{0D3CF40A-BD1B-4FBC-AE4E-2480958D1815}">
      <dgm:prSet/>
      <dgm:spPr/>
      <dgm:t>
        <a:bodyPr/>
        <a:lstStyle/>
        <a:p>
          <a:endParaRPr lang="en-US"/>
        </a:p>
      </dgm:t>
    </dgm:pt>
    <dgm:pt modelId="{873EB865-3443-4D23-BE42-C5E7E4EF0684}">
      <dgm:prSet/>
      <dgm:spPr>
        <a:solidFill>
          <a:schemeClr val="tx1"/>
        </a:solidFill>
      </dgm:spPr>
      <dgm:t>
        <a:bodyPr/>
        <a:lstStyle/>
        <a:p>
          <a:pPr algn="ctr"/>
          <a:r>
            <a:rPr lang="fa-IR" dirty="0">
              <a:solidFill>
                <a:schemeClr val="bg1"/>
              </a:solidFill>
              <a:cs typeface="B Mitra" pitchFamily="2" charset="-78"/>
            </a:rPr>
            <a:t>مبانی نظری</a:t>
          </a:r>
          <a:endParaRPr lang="en-US" dirty="0">
            <a:solidFill>
              <a:schemeClr val="bg1"/>
            </a:solidFill>
            <a:cs typeface="B Mitra" pitchFamily="2" charset="-78"/>
          </a:endParaRPr>
        </a:p>
      </dgm:t>
    </dgm:pt>
    <dgm:pt modelId="{267FF84A-DCB7-49C4-A7A5-76FCDCCBF258}" type="parTrans" cxnId="{2091E6BF-CC96-4808-B78F-ACD6D07BB516}">
      <dgm:prSet/>
      <dgm:spPr/>
      <dgm:t>
        <a:bodyPr/>
        <a:lstStyle/>
        <a:p>
          <a:endParaRPr lang="en-US"/>
        </a:p>
      </dgm:t>
    </dgm:pt>
    <dgm:pt modelId="{F7B0B10D-2CCA-4768-8EEE-F8F0314F2E76}" type="sibTrans" cxnId="{2091E6BF-CC96-4808-B78F-ACD6D07BB516}">
      <dgm:prSet/>
      <dgm:spPr/>
      <dgm:t>
        <a:bodyPr/>
        <a:lstStyle/>
        <a:p>
          <a:endParaRPr lang="en-US"/>
        </a:p>
      </dgm:t>
    </dgm:pt>
    <dgm:pt modelId="{51676A11-785F-42A4-8B8E-F97C5F4B2317}">
      <dgm:prSet/>
      <dgm:spPr>
        <a:solidFill>
          <a:srgbClr val="FF0000"/>
        </a:solidFill>
      </dgm:spPr>
      <dgm:t>
        <a:bodyPr/>
        <a:lstStyle/>
        <a:p>
          <a:pPr algn="ctr"/>
          <a:r>
            <a:rPr lang="fa-IR" dirty="0">
              <a:solidFill>
                <a:schemeClr val="bg1"/>
              </a:solidFill>
              <a:cs typeface="B Mitra" pitchFamily="2" charset="-78"/>
            </a:rPr>
            <a:t>نمونه موردی</a:t>
          </a:r>
          <a:endParaRPr lang="en-US" dirty="0">
            <a:solidFill>
              <a:schemeClr val="bg1"/>
            </a:solidFill>
            <a:cs typeface="B Mitra" pitchFamily="2" charset="-78"/>
          </a:endParaRPr>
        </a:p>
      </dgm:t>
    </dgm:pt>
    <dgm:pt modelId="{F569A185-E31C-44D7-88B2-0423160640CD}" type="parTrans" cxnId="{DFFC9C9B-E707-4241-9C8F-C6882273B454}">
      <dgm:prSet/>
      <dgm:spPr/>
      <dgm:t>
        <a:bodyPr/>
        <a:lstStyle/>
        <a:p>
          <a:endParaRPr lang="en-US"/>
        </a:p>
      </dgm:t>
    </dgm:pt>
    <dgm:pt modelId="{D7CEB599-4649-445F-ABC3-9D080A61B12E}" type="sibTrans" cxnId="{DFFC9C9B-E707-4241-9C8F-C6882273B454}">
      <dgm:prSet/>
      <dgm:spPr/>
      <dgm:t>
        <a:bodyPr/>
        <a:lstStyle/>
        <a:p>
          <a:endParaRPr lang="en-US"/>
        </a:p>
      </dgm:t>
    </dgm:pt>
    <dgm:pt modelId="{E8AE3635-28B5-4994-B2C0-F612F4A41A3F}">
      <dgm:prSet/>
      <dgm:spPr>
        <a:solidFill>
          <a:srgbClr val="FF0000"/>
        </a:solidFill>
      </dgm:spPr>
      <dgm:t>
        <a:bodyPr/>
        <a:lstStyle/>
        <a:p>
          <a:pPr algn="ctr"/>
          <a:r>
            <a:rPr lang="fa-IR" dirty="0">
              <a:solidFill>
                <a:schemeClr val="bg1"/>
              </a:solidFill>
              <a:cs typeface="B Mitra" pitchFamily="2" charset="-78"/>
            </a:rPr>
            <a:t>معرفی تکنیک</a:t>
          </a:r>
          <a:endParaRPr lang="en-US" dirty="0">
            <a:solidFill>
              <a:schemeClr val="bg1"/>
            </a:solidFill>
            <a:cs typeface="B Mitra" pitchFamily="2" charset="-78"/>
          </a:endParaRPr>
        </a:p>
      </dgm:t>
    </dgm:pt>
    <dgm:pt modelId="{C1624A10-A236-43B9-987C-C1458BDCAD73}" type="parTrans" cxnId="{E7BB27CE-37AF-4645-84F2-10385CCE7D1D}">
      <dgm:prSet/>
      <dgm:spPr/>
      <dgm:t>
        <a:bodyPr/>
        <a:lstStyle/>
        <a:p>
          <a:endParaRPr lang="en-US"/>
        </a:p>
      </dgm:t>
    </dgm:pt>
    <dgm:pt modelId="{C5789482-B981-4CE3-B965-39B616633AD7}" type="sibTrans" cxnId="{E7BB27CE-37AF-4645-84F2-10385CCE7D1D}">
      <dgm:prSet/>
      <dgm:spPr/>
      <dgm:t>
        <a:bodyPr/>
        <a:lstStyle/>
        <a:p>
          <a:endParaRPr lang="en-US"/>
        </a:p>
      </dgm:t>
    </dgm:pt>
    <dgm:pt modelId="{EBB55836-8D06-458B-AD81-0549B43175C9}">
      <dgm:prSet/>
      <dgm:spPr>
        <a:solidFill>
          <a:srgbClr val="FF0000"/>
        </a:solidFill>
      </dgm:spPr>
      <dgm:t>
        <a:bodyPr/>
        <a:lstStyle/>
        <a:p>
          <a:pPr algn="ctr"/>
          <a:r>
            <a:rPr lang="fa-IR" dirty="0">
              <a:solidFill>
                <a:schemeClr val="bg1"/>
              </a:solidFill>
              <a:cs typeface="B Mitra" pitchFamily="2" charset="-78"/>
            </a:rPr>
            <a:t>تاریخچه</a:t>
          </a:r>
          <a:endParaRPr lang="en-US" dirty="0">
            <a:solidFill>
              <a:schemeClr val="bg1"/>
            </a:solidFill>
            <a:cs typeface="B Mitra" pitchFamily="2" charset="-78"/>
          </a:endParaRPr>
        </a:p>
      </dgm:t>
    </dgm:pt>
    <dgm:pt modelId="{A7F4AEA2-F3D3-4924-AE56-A21AF8680007}" type="parTrans" cxnId="{A2981331-EA66-4CF1-80CC-2E2BAD265AE6}">
      <dgm:prSet/>
      <dgm:spPr/>
      <dgm:t>
        <a:bodyPr/>
        <a:lstStyle/>
        <a:p>
          <a:endParaRPr lang="en-US"/>
        </a:p>
      </dgm:t>
    </dgm:pt>
    <dgm:pt modelId="{8118B393-ED18-4AB6-8FD8-B53BB2752336}" type="sibTrans" cxnId="{A2981331-EA66-4CF1-80CC-2E2BAD265AE6}">
      <dgm:prSet/>
      <dgm:spPr/>
      <dgm:t>
        <a:bodyPr/>
        <a:lstStyle/>
        <a:p>
          <a:endParaRPr lang="en-US"/>
        </a:p>
      </dgm:t>
    </dgm:pt>
    <dgm:pt modelId="{B3E70D13-D4ED-4A7E-A437-1990FEE3443D}" type="pres">
      <dgm:prSet presAssocID="{EEE91F12-ACAC-4768-A263-7EC25EAD51C0}" presName="linear" presStyleCnt="0">
        <dgm:presLayoutVars>
          <dgm:animLvl val="lvl"/>
          <dgm:resizeHandles val="exact"/>
        </dgm:presLayoutVars>
      </dgm:prSet>
      <dgm:spPr/>
      <dgm:t>
        <a:bodyPr/>
        <a:lstStyle/>
        <a:p>
          <a:pPr rtl="1"/>
          <a:endParaRPr lang="fa-IR"/>
        </a:p>
      </dgm:t>
    </dgm:pt>
    <dgm:pt modelId="{B1ED7F76-690D-4574-A5AB-723564371D68}" type="pres">
      <dgm:prSet presAssocID="{9A05CF84-A1A6-4522-8AA6-D9863DFB8739}" presName="parentText" presStyleLbl="node1" presStyleIdx="0" presStyleCnt="6" custLinFactY="-66257" custLinFactNeighborX="-408" custLinFactNeighborY="-100000">
        <dgm:presLayoutVars>
          <dgm:chMax val="0"/>
          <dgm:bulletEnabled val="1"/>
        </dgm:presLayoutVars>
      </dgm:prSet>
      <dgm:spPr/>
      <dgm:t>
        <a:bodyPr/>
        <a:lstStyle/>
        <a:p>
          <a:pPr rtl="1"/>
          <a:endParaRPr lang="fa-IR"/>
        </a:p>
      </dgm:t>
    </dgm:pt>
    <dgm:pt modelId="{BD937570-04D5-490F-8705-53786E26D2A1}" type="pres">
      <dgm:prSet presAssocID="{E5A41F96-8135-43E5-9B25-0CBCCF7D1581}" presName="spacer" presStyleCnt="0"/>
      <dgm:spPr/>
    </dgm:pt>
    <dgm:pt modelId="{A590DD09-0F61-4302-B713-F14D65A42789}" type="pres">
      <dgm:prSet presAssocID="{873EB865-3443-4D23-BE42-C5E7E4EF0684}" presName="parentText" presStyleLbl="node1" presStyleIdx="1" presStyleCnt="6" custLinFactY="-19681" custLinFactNeighborX="0" custLinFactNeighborY="-100000">
        <dgm:presLayoutVars>
          <dgm:chMax val="0"/>
          <dgm:bulletEnabled val="1"/>
        </dgm:presLayoutVars>
      </dgm:prSet>
      <dgm:spPr/>
      <dgm:t>
        <a:bodyPr/>
        <a:lstStyle/>
        <a:p>
          <a:pPr rtl="1"/>
          <a:endParaRPr lang="fa-IR"/>
        </a:p>
      </dgm:t>
    </dgm:pt>
    <dgm:pt modelId="{23D7CFCB-6D09-4C26-A6CB-A5BD4D195926}" type="pres">
      <dgm:prSet presAssocID="{F7B0B10D-2CCA-4768-8EEE-F8F0314F2E76}" presName="spacer" presStyleCnt="0"/>
      <dgm:spPr/>
    </dgm:pt>
    <dgm:pt modelId="{E6BF0759-3358-4D28-BF5F-AB9370B70554}" type="pres">
      <dgm:prSet presAssocID="{EBB55836-8D06-458B-AD81-0549B43175C9}" presName="parentText" presStyleLbl="node1" presStyleIdx="2" presStyleCnt="6" custLinFactY="16905" custLinFactNeighborX="0" custLinFactNeighborY="100000">
        <dgm:presLayoutVars>
          <dgm:chMax val="0"/>
          <dgm:bulletEnabled val="1"/>
        </dgm:presLayoutVars>
      </dgm:prSet>
      <dgm:spPr/>
      <dgm:t>
        <a:bodyPr/>
        <a:lstStyle/>
        <a:p>
          <a:pPr rtl="1"/>
          <a:endParaRPr lang="fa-IR"/>
        </a:p>
      </dgm:t>
    </dgm:pt>
    <dgm:pt modelId="{318B743E-0E8D-4D19-8588-7549A1215F61}" type="pres">
      <dgm:prSet presAssocID="{8118B393-ED18-4AB6-8FD8-B53BB2752336}" presName="spacer" presStyleCnt="0"/>
      <dgm:spPr/>
    </dgm:pt>
    <dgm:pt modelId="{9CCC0248-ECF7-42C9-965E-2B831C061C54}" type="pres">
      <dgm:prSet presAssocID="{E8AE3635-28B5-4994-B2C0-F612F4A41A3F}" presName="parentText" presStyleLbl="node1" presStyleIdx="3" presStyleCnt="6" custLinFactY="63481" custLinFactNeighborX="0" custLinFactNeighborY="100000">
        <dgm:presLayoutVars>
          <dgm:chMax val="0"/>
          <dgm:bulletEnabled val="1"/>
        </dgm:presLayoutVars>
      </dgm:prSet>
      <dgm:spPr/>
      <dgm:t>
        <a:bodyPr/>
        <a:lstStyle/>
        <a:p>
          <a:pPr rtl="1"/>
          <a:endParaRPr lang="fa-IR"/>
        </a:p>
      </dgm:t>
    </dgm:pt>
    <dgm:pt modelId="{CA28FC15-EA96-49DF-8066-BCCCA4441174}" type="pres">
      <dgm:prSet presAssocID="{C5789482-B981-4CE3-B965-39B616633AD7}" presName="spacer" presStyleCnt="0"/>
      <dgm:spPr/>
    </dgm:pt>
    <dgm:pt modelId="{14C28BC0-E622-4A5D-B800-FCF92F13B7FE}" type="pres">
      <dgm:prSet presAssocID="{51676A11-785F-42A4-8B8E-F97C5F4B2317}" presName="parentText" presStyleLbl="node1" presStyleIdx="4" presStyleCnt="6" custLinFactY="100000" custLinFactNeighborX="-408" custLinFactNeighborY="194806">
        <dgm:presLayoutVars>
          <dgm:chMax val="0"/>
          <dgm:bulletEnabled val="1"/>
        </dgm:presLayoutVars>
      </dgm:prSet>
      <dgm:spPr/>
      <dgm:t>
        <a:bodyPr/>
        <a:lstStyle/>
        <a:p>
          <a:pPr rtl="1"/>
          <a:endParaRPr lang="fa-IR"/>
        </a:p>
      </dgm:t>
    </dgm:pt>
    <dgm:pt modelId="{EDDBD7A0-DD4F-43AF-A3A6-E05B0331DA42}" type="pres">
      <dgm:prSet presAssocID="{D7CEB599-4649-445F-ABC3-9D080A61B12E}" presName="spacer" presStyleCnt="0"/>
      <dgm:spPr/>
    </dgm:pt>
    <dgm:pt modelId="{3C71E5D1-86C9-4327-A43A-F200E5BB2AD7}" type="pres">
      <dgm:prSet presAssocID="{39300779-C628-4131-88B2-6F45C9CD0D8C}" presName="parentText" presStyleLbl="node1" presStyleIdx="5" presStyleCnt="6" custLinFactY="134798" custLinFactNeighborX="-408" custLinFactNeighborY="200000">
        <dgm:presLayoutVars>
          <dgm:chMax val="0"/>
          <dgm:bulletEnabled val="1"/>
        </dgm:presLayoutVars>
      </dgm:prSet>
      <dgm:spPr/>
      <dgm:t>
        <a:bodyPr/>
        <a:lstStyle/>
        <a:p>
          <a:pPr rtl="1"/>
          <a:endParaRPr lang="fa-IR"/>
        </a:p>
      </dgm:t>
    </dgm:pt>
  </dgm:ptLst>
  <dgm:cxnLst>
    <dgm:cxn modelId="{0D3CF40A-BD1B-4FBC-AE4E-2480958D1815}" srcId="{EEE91F12-ACAC-4768-A263-7EC25EAD51C0}" destId="{39300779-C628-4131-88B2-6F45C9CD0D8C}" srcOrd="5" destOrd="0" parTransId="{78ABA7FF-3FA7-48B6-90DE-CE9FF72AA368}" sibTransId="{6E610C16-1CAC-49A1-A0C6-FAD8DA010C1D}"/>
    <dgm:cxn modelId="{F72F5DB0-E635-4D15-BEAB-334E12D211BA}" srcId="{EEE91F12-ACAC-4768-A263-7EC25EAD51C0}" destId="{9A05CF84-A1A6-4522-8AA6-D9863DFB8739}" srcOrd="0" destOrd="0" parTransId="{9127F5CD-45DB-474A-9E94-250A2E8D2D8B}" sibTransId="{E5A41F96-8135-43E5-9B25-0CBCCF7D1581}"/>
    <dgm:cxn modelId="{0A4D8EED-43F3-446D-8AC5-156D2582D9A3}" type="presOf" srcId="{9A05CF84-A1A6-4522-8AA6-D9863DFB8739}" destId="{B1ED7F76-690D-4574-A5AB-723564371D68}" srcOrd="0" destOrd="0" presId="urn:microsoft.com/office/officeart/2005/8/layout/vList2"/>
    <dgm:cxn modelId="{A2981331-EA66-4CF1-80CC-2E2BAD265AE6}" srcId="{EEE91F12-ACAC-4768-A263-7EC25EAD51C0}" destId="{EBB55836-8D06-458B-AD81-0549B43175C9}" srcOrd="2" destOrd="0" parTransId="{A7F4AEA2-F3D3-4924-AE56-A21AF8680007}" sibTransId="{8118B393-ED18-4AB6-8FD8-B53BB2752336}"/>
    <dgm:cxn modelId="{2091E6BF-CC96-4808-B78F-ACD6D07BB516}" srcId="{EEE91F12-ACAC-4768-A263-7EC25EAD51C0}" destId="{873EB865-3443-4D23-BE42-C5E7E4EF0684}" srcOrd="1" destOrd="0" parTransId="{267FF84A-DCB7-49C4-A7A5-76FCDCCBF258}" sibTransId="{F7B0B10D-2CCA-4768-8EEE-F8F0314F2E76}"/>
    <dgm:cxn modelId="{DFFC9C9B-E707-4241-9C8F-C6882273B454}" srcId="{EEE91F12-ACAC-4768-A263-7EC25EAD51C0}" destId="{51676A11-785F-42A4-8B8E-F97C5F4B2317}" srcOrd="4" destOrd="0" parTransId="{F569A185-E31C-44D7-88B2-0423160640CD}" sibTransId="{D7CEB599-4649-445F-ABC3-9D080A61B12E}"/>
    <dgm:cxn modelId="{CD78DD9C-4C7F-4725-ADA5-C253D75AACCF}" type="presOf" srcId="{EBB55836-8D06-458B-AD81-0549B43175C9}" destId="{E6BF0759-3358-4D28-BF5F-AB9370B70554}" srcOrd="0" destOrd="0" presId="urn:microsoft.com/office/officeart/2005/8/layout/vList2"/>
    <dgm:cxn modelId="{E7BB27CE-37AF-4645-84F2-10385CCE7D1D}" srcId="{EEE91F12-ACAC-4768-A263-7EC25EAD51C0}" destId="{E8AE3635-28B5-4994-B2C0-F612F4A41A3F}" srcOrd="3" destOrd="0" parTransId="{C1624A10-A236-43B9-987C-C1458BDCAD73}" sibTransId="{C5789482-B981-4CE3-B965-39B616633AD7}"/>
    <dgm:cxn modelId="{EF287418-25E9-401A-BD95-3E40A634032F}" type="presOf" srcId="{E8AE3635-28B5-4994-B2C0-F612F4A41A3F}" destId="{9CCC0248-ECF7-42C9-965E-2B831C061C54}" srcOrd="0" destOrd="0" presId="urn:microsoft.com/office/officeart/2005/8/layout/vList2"/>
    <dgm:cxn modelId="{30437D5B-484F-4349-B607-3D72C5211D42}" type="presOf" srcId="{873EB865-3443-4D23-BE42-C5E7E4EF0684}" destId="{A590DD09-0F61-4302-B713-F14D65A42789}" srcOrd="0" destOrd="0" presId="urn:microsoft.com/office/officeart/2005/8/layout/vList2"/>
    <dgm:cxn modelId="{7491E4BD-7AA5-44BD-A2AD-ADB62F9C433A}" type="presOf" srcId="{51676A11-785F-42A4-8B8E-F97C5F4B2317}" destId="{14C28BC0-E622-4A5D-B800-FCF92F13B7FE}" srcOrd="0" destOrd="0" presId="urn:microsoft.com/office/officeart/2005/8/layout/vList2"/>
    <dgm:cxn modelId="{0F8E1188-F8A5-47F6-9F88-44FCD83C2792}" type="presOf" srcId="{39300779-C628-4131-88B2-6F45C9CD0D8C}" destId="{3C71E5D1-86C9-4327-A43A-F200E5BB2AD7}" srcOrd="0" destOrd="0" presId="urn:microsoft.com/office/officeart/2005/8/layout/vList2"/>
    <dgm:cxn modelId="{C7EA8135-DFF5-4464-A54A-C296BF60C33B}" type="presOf" srcId="{EEE91F12-ACAC-4768-A263-7EC25EAD51C0}" destId="{B3E70D13-D4ED-4A7E-A437-1990FEE3443D}" srcOrd="0" destOrd="0" presId="urn:microsoft.com/office/officeart/2005/8/layout/vList2"/>
    <dgm:cxn modelId="{C660829C-BB79-46C3-9E2C-F57936C2589B}" type="presParOf" srcId="{B3E70D13-D4ED-4A7E-A437-1990FEE3443D}" destId="{B1ED7F76-690D-4574-A5AB-723564371D68}" srcOrd="0" destOrd="0" presId="urn:microsoft.com/office/officeart/2005/8/layout/vList2"/>
    <dgm:cxn modelId="{955EEE0C-0754-4206-A9A3-5E7478C1CBEA}" type="presParOf" srcId="{B3E70D13-D4ED-4A7E-A437-1990FEE3443D}" destId="{BD937570-04D5-490F-8705-53786E26D2A1}" srcOrd="1" destOrd="0" presId="urn:microsoft.com/office/officeart/2005/8/layout/vList2"/>
    <dgm:cxn modelId="{B0795DB1-8DFB-4C0C-964F-DC625F9CE992}" type="presParOf" srcId="{B3E70D13-D4ED-4A7E-A437-1990FEE3443D}" destId="{A590DD09-0F61-4302-B713-F14D65A42789}" srcOrd="2" destOrd="0" presId="urn:microsoft.com/office/officeart/2005/8/layout/vList2"/>
    <dgm:cxn modelId="{E31D143A-2A28-42F0-A8E6-9688CB620EFC}" type="presParOf" srcId="{B3E70D13-D4ED-4A7E-A437-1990FEE3443D}" destId="{23D7CFCB-6D09-4C26-A6CB-A5BD4D195926}" srcOrd="3" destOrd="0" presId="urn:microsoft.com/office/officeart/2005/8/layout/vList2"/>
    <dgm:cxn modelId="{038614AD-8F9E-4C10-895B-09EC4AD65FB9}" type="presParOf" srcId="{B3E70D13-D4ED-4A7E-A437-1990FEE3443D}" destId="{E6BF0759-3358-4D28-BF5F-AB9370B70554}" srcOrd="4" destOrd="0" presId="urn:microsoft.com/office/officeart/2005/8/layout/vList2"/>
    <dgm:cxn modelId="{C334FDFB-CCC3-45EF-B3E3-264814F3292C}" type="presParOf" srcId="{B3E70D13-D4ED-4A7E-A437-1990FEE3443D}" destId="{318B743E-0E8D-4D19-8588-7549A1215F61}" srcOrd="5" destOrd="0" presId="urn:microsoft.com/office/officeart/2005/8/layout/vList2"/>
    <dgm:cxn modelId="{0160C0E5-4A23-41E3-B21D-AB2310551B70}" type="presParOf" srcId="{B3E70D13-D4ED-4A7E-A437-1990FEE3443D}" destId="{9CCC0248-ECF7-42C9-965E-2B831C061C54}" srcOrd="6" destOrd="0" presId="urn:microsoft.com/office/officeart/2005/8/layout/vList2"/>
    <dgm:cxn modelId="{3F15586F-9605-4B8A-BD1F-37F47F5F8838}" type="presParOf" srcId="{B3E70D13-D4ED-4A7E-A437-1990FEE3443D}" destId="{CA28FC15-EA96-49DF-8066-BCCCA4441174}" srcOrd="7" destOrd="0" presId="urn:microsoft.com/office/officeart/2005/8/layout/vList2"/>
    <dgm:cxn modelId="{D8EF24D1-2039-4C44-88E9-8D0CDB2227B8}" type="presParOf" srcId="{B3E70D13-D4ED-4A7E-A437-1990FEE3443D}" destId="{14C28BC0-E622-4A5D-B800-FCF92F13B7FE}" srcOrd="8" destOrd="0" presId="urn:microsoft.com/office/officeart/2005/8/layout/vList2"/>
    <dgm:cxn modelId="{8A1A82AD-419F-4AF7-B56A-FFA8E4312D8F}" type="presParOf" srcId="{B3E70D13-D4ED-4A7E-A437-1990FEE3443D}" destId="{EDDBD7A0-DD4F-43AF-A3A6-E05B0331DA42}" srcOrd="9" destOrd="0" presId="urn:microsoft.com/office/officeart/2005/8/layout/vList2"/>
    <dgm:cxn modelId="{FBD78828-259D-4BD2-A446-615B53EF32FE}" type="presParOf" srcId="{B3E70D13-D4ED-4A7E-A437-1990FEE3443D}" destId="{3C71E5D1-86C9-4327-A43A-F200E5BB2AD7}" srcOrd="10" destOrd="0" presId="urn:microsoft.com/office/officeart/2005/8/layout/vList2"/>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28.xml><?xml version="1.0" encoding="utf-8"?>
<dgm:dataModel xmlns:dgm="http://schemas.openxmlformats.org/drawingml/2006/diagram" xmlns:a="http://schemas.openxmlformats.org/drawingml/2006/main">
  <dgm:ptLst>
    <dgm:pt modelId="{EEE91F12-ACAC-4768-A263-7EC25EAD51C0}"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9A05CF84-A1A6-4522-8AA6-D9863DFB8739}">
      <dgm:prSet phldrT="[Text]"/>
      <dgm:spPr>
        <a:solidFill>
          <a:srgbClr val="FF0000"/>
        </a:solidFill>
      </dgm:spPr>
      <dgm:t>
        <a:bodyPr/>
        <a:lstStyle/>
        <a:p>
          <a:pPr algn="ctr"/>
          <a:r>
            <a:rPr lang="fa-IR" dirty="0">
              <a:solidFill>
                <a:schemeClr val="bg1"/>
              </a:solidFill>
              <a:cs typeface="B Mitra" pitchFamily="2" charset="-78"/>
            </a:rPr>
            <a:t>مقدمه</a:t>
          </a:r>
          <a:endParaRPr lang="en-US" dirty="0">
            <a:solidFill>
              <a:schemeClr val="bg1"/>
            </a:solidFill>
            <a:cs typeface="B Mitra" pitchFamily="2" charset="-78"/>
          </a:endParaRPr>
        </a:p>
      </dgm:t>
    </dgm:pt>
    <dgm:pt modelId="{9127F5CD-45DB-474A-9E94-250A2E8D2D8B}" type="parTrans" cxnId="{F72F5DB0-E635-4D15-BEAB-334E12D211BA}">
      <dgm:prSet/>
      <dgm:spPr/>
      <dgm:t>
        <a:bodyPr/>
        <a:lstStyle/>
        <a:p>
          <a:endParaRPr lang="en-US"/>
        </a:p>
      </dgm:t>
    </dgm:pt>
    <dgm:pt modelId="{E5A41F96-8135-43E5-9B25-0CBCCF7D1581}" type="sibTrans" cxnId="{F72F5DB0-E635-4D15-BEAB-334E12D211BA}">
      <dgm:prSet/>
      <dgm:spPr/>
      <dgm:t>
        <a:bodyPr/>
        <a:lstStyle/>
        <a:p>
          <a:endParaRPr lang="en-US"/>
        </a:p>
      </dgm:t>
    </dgm:pt>
    <dgm:pt modelId="{39300779-C628-4131-88B2-6F45C9CD0D8C}">
      <dgm:prSet phldrT="[Text]"/>
      <dgm:spPr>
        <a:solidFill>
          <a:srgbClr val="FF0000"/>
        </a:solidFill>
      </dgm:spPr>
      <dgm:t>
        <a:bodyPr/>
        <a:lstStyle/>
        <a:p>
          <a:pPr algn="ctr"/>
          <a:r>
            <a:rPr lang="fa-IR" dirty="0">
              <a:solidFill>
                <a:schemeClr val="bg1"/>
              </a:solidFill>
              <a:cs typeface="B Mitra" pitchFamily="2" charset="-78"/>
            </a:rPr>
            <a:t>نتیجه گیری</a:t>
          </a:r>
          <a:endParaRPr lang="en-US" dirty="0">
            <a:solidFill>
              <a:schemeClr val="bg1"/>
            </a:solidFill>
            <a:cs typeface="B Mitra" pitchFamily="2" charset="-78"/>
          </a:endParaRPr>
        </a:p>
      </dgm:t>
    </dgm:pt>
    <dgm:pt modelId="{78ABA7FF-3FA7-48B6-90DE-CE9FF72AA368}" type="parTrans" cxnId="{0D3CF40A-BD1B-4FBC-AE4E-2480958D1815}">
      <dgm:prSet/>
      <dgm:spPr/>
      <dgm:t>
        <a:bodyPr/>
        <a:lstStyle/>
        <a:p>
          <a:endParaRPr lang="en-US"/>
        </a:p>
      </dgm:t>
    </dgm:pt>
    <dgm:pt modelId="{6E610C16-1CAC-49A1-A0C6-FAD8DA010C1D}" type="sibTrans" cxnId="{0D3CF40A-BD1B-4FBC-AE4E-2480958D1815}">
      <dgm:prSet/>
      <dgm:spPr/>
      <dgm:t>
        <a:bodyPr/>
        <a:lstStyle/>
        <a:p>
          <a:endParaRPr lang="en-US"/>
        </a:p>
      </dgm:t>
    </dgm:pt>
    <dgm:pt modelId="{873EB865-3443-4D23-BE42-C5E7E4EF0684}">
      <dgm:prSet/>
      <dgm:spPr>
        <a:solidFill>
          <a:schemeClr val="tx1"/>
        </a:solidFill>
      </dgm:spPr>
      <dgm:t>
        <a:bodyPr/>
        <a:lstStyle/>
        <a:p>
          <a:pPr algn="ctr"/>
          <a:r>
            <a:rPr lang="fa-IR" dirty="0">
              <a:solidFill>
                <a:schemeClr val="bg1"/>
              </a:solidFill>
              <a:cs typeface="B Mitra" pitchFamily="2" charset="-78"/>
            </a:rPr>
            <a:t>مبانی نظری</a:t>
          </a:r>
          <a:endParaRPr lang="en-US" dirty="0">
            <a:solidFill>
              <a:schemeClr val="bg1"/>
            </a:solidFill>
            <a:cs typeface="B Mitra" pitchFamily="2" charset="-78"/>
          </a:endParaRPr>
        </a:p>
      </dgm:t>
    </dgm:pt>
    <dgm:pt modelId="{267FF84A-DCB7-49C4-A7A5-76FCDCCBF258}" type="parTrans" cxnId="{2091E6BF-CC96-4808-B78F-ACD6D07BB516}">
      <dgm:prSet/>
      <dgm:spPr/>
      <dgm:t>
        <a:bodyPr/>
        <a:lstStyle/>
        <a:p>
          <a:endParaRPr lang="en-US"/>
        </a:p>
      </dgm:t>
    </dgm:pt>
    <dgm:pt modelId="{F7B0B10D-2CCA-4768-8EEE-F8F0314F2E76}" type="sibTrans" cxnId="{2091E6BF-CC96-4808-B78F-ACD6D07BB516}">
      <dgm:prSet/>
      <dgm:spPr/>
      <dgm:t>
        <a:bodyPr/>
        <a:lstStyle/>
        <a:p>
          <a:endParaRPr lang="en-US"/>
        </a:p>
      </dgm:t>
    </dgm:pt>
    <dgm:pt modelId="{51676A11-785F-42A4-8B8E-F97C5F4B2317}">
      <dgm:prSet/>
      <dgm:spPr>
        <a:solidFill>
          <a:srgbClr val="FF0000"/>
        </a:solidFill>
      </dgm:spPr>
      <dgm:t>
        <a:bodyPr/>
        <a:lstStyle/>
        <a:p>
          <a:pPr algn="ctr"/>
          <a:r>
            <a:rPr lang="fa-IR" dirty="0">
              <a:solidFill>
                <a:schemeClr val="bg1"/>
              </a:solidFill>
              <a:cs typeface="B Mitra" pitchFamily="2" charset="-78"/>
            </a:rPr>
            <a:t>نمونه موردی</a:t>
          </a:r>
          <a:endParaRPr lang="en-US" dirty="0">
            <a:solidFill>
              <a:schemeClr val="bg1"/>
            </a:solidFill>
            <a:cs typeface="B Mitra" pitchFamily="2" charset="-78"/>
          </a:endParaRPr>
        </a:p>
      </dgm:t>
    </dgm:pt>
    <dgm:pt modelId="{F569A185-E31C-44D7-88B2-0423160640CD}" type="parTrans" cxnId="{DFFC9C9B-E707-4241-9C8F-C6882273B454}">
      <dgm:prSet/>
      <dgm:spPr/>
      <dgm:t>
        <a:bodyPr/>
        <a:lstStyle/>
        <a:p>
          <a:endParaRPr lang="en-US"/>
        </a:p>
      </dgm:t>
    </dgm:pt>
    <dgm:pt modelId="{D7CEB599-4649-445F-ABC3-9D080A61B12E}" type="sibTrans" cxnId="{DFFC9C9B-E707-4241-9C8F-C6882273B454}">
      <dgm:prSet/>
      <dgm:spPr/>
      <dgm:t>
        <a:bodyPr/>
        <a:lstStyle/>
        <a:p>
          <a:endParaRPr lang="en-US"/>
        </a:p>
      </dgm:t>
    </dgm:pt>
    <dgm:pt modelId="{E8AE3635-28B5-4994-B2C0-F612F4A41A3F}">
      <dgm:prSet/>
      <dgm:spPr>
        <a:solidFill>
          <a:srgbClr val="FF0000"/>
        </a:solidFill>
      </dgm:spPr>
      <dgm:t>
        <a:bodyPr/>
        <a:lstStyle/>
        <a:p>
          <a:pPr algn="ctr"/>
          <a:r>
            <a:rPr lang="fa-IR" dirty="0">
              <a:solidFill>
                <a:schemeClr val="bg1"/>
              </a:solidFill>
              <a:cs typeface="B Mitra" pitchFamily="2" charset="-78"/>
            </a:rPr>
            <a:t>معرفی تکنیک</a:t>
          </a:r>
          <a:endParaRPr lang="en-US" dirty="0">
            <a:solidFill>
              <a:schemeClr val="bg1"/>
            </a:solidFill>
            <a:cs typeface="B Mitra" pitchFamily="2" charset="-78"/>
          </a:endParaRPr>
        </a:p>
      </dgm:t>
    </dgm:pt>
    <dgm:pt modelId="{C1624A10-A236-43B9-987C-C1458BDCAD73}" type="parTrans" cxnId="{E7BB27CE-37AF-4645-84F2-10385CCE7D1D}">
      <dgm:prSet/>
      <dgm:spPr/>
      <dgm:t>
        <a:bodyPr/>
        <a:lstStyle/>
        <a:p>
          <a:endParaRPr lang="en-US"/>
        </a:p>
      </dgm:t>
    </dgm:pt>
    <dgm:pt modelId="{C5789482-B981-4CE3-B965-39B616633AD7}" type="sibTrans" cxnId="{E7BB27CE-37AF-4645-84F2-10385CCE7D1D}">
      <dgm:prSet/>
      <dgm:spPr/>
      <dgm:t>
        <a:bodyPr/>
        <a:lstStyle/>
        <a:p>
          <a:endParaRPr lang="en-US"/>
        </a:p>
      </dgm:t>
    </dgm:pt>
    <dgm:pt modelId="{EBB55836-8D06-458B-AD81-0549B43175C9}">
      <dgm:prSet/>
      <dgm:spPr>
        <a:solidFill>
          <a:srgbClr val="FF0000"/>
        </a:solidFill>
      </dgm:spPr>
      <dgm:t>
        <a:bodyPr/>
        <a:lstStyle/>
        <a:p>
          <a:pPr algn="ctr"/>
          <a:r>
            <a:rPr lang="fa-IR" dirty="0">
              <a:solidFill>
                <a:schemeClr val="bg1"/>
              </a:solidFill>
              <a:cs typeface="B Mitra" pitchFamily="2" charset="-78"/>
            </a:rPr>
            <a:t>تاریخچه</a:t>
          </a:r>
          <a:endParaRPr lang="en-US" dirty="0">
            <a:solidFill>
              <a:schemeClr val="bg1"/>
            </a:solidFill>
            <a:cs typeface="B Mitra" pitchFamily="2" charset="-78"/>
          </a:endParaRPr>
        </a:p>
      </dgm:t>
    </dgm:pt>
    <dgm:pt modelId="{A7F4AEA2-F3D3-4924-AE56-A21AF8680007}" type="parTrans" cxnId="{A2981331-EA66-4CF1-80CC-2E2BAD265AE6}">
      <dgm:prSet/>
      <dgm:spPr/>
      <dgm:t>
        <a:bodyPr/>
        <a:lstStyle/>
        <a:p>
          <a:endParaRPr lang="en-US"/>
        </a:p>
      </dgm:t>
    </dgm:pt>
    <dgm:pt modelId="{8118B393-ED18-4AB6-8FD8-B53BB2752336}" type="sibTrans" cxnId="{A2981331-EA66-4CF1-80CC-2E2BAD265AE6}">
      <dgm:prSet/>
      <dgm:spPr/>
      <dgm:t>
        <a:bodyPr/>
        <a:lstStyle/>
        <a:p>
          <a:endParaRPr lang="en-US"/>
        </a:p>
      </dgm:t>
    </dgm:pt>
    <dgm:pt modelId="{B3E70D13-D4ED-4A7E-A437-1990FEE3443D}" type="pres">
      <dgm:prSet presAssocID="{EEE91F12-ACAC-4768-A263-7EC25EAD51C0}" presName="linear" presStyleCnt="0">
        <dgm:presLayoutVars>
          <dgm:animLvl val="lvl"/>
          <dgm:resizeHandles val="exact"/>
        </dgm:presLayoutVars>
      </dgm:prSet>
      <dgm:spPr/>
      <dgm:t>
        <a:bodyPr/>
        <a:lstStyle/>
        <a:p>
          <a:pPr rtl="1"/>
          <a:endParaRPr lang="fa-IR"/>
        </a:p>
      </dgm:t>
    </dgm:pt>
    <dgm:pt modelId="{B1ED7F76-690D-4574-A5AB-723564371D68}" type="pres">
      <dgm:prSet presAssocID="{9A05CF84-A1A6-4522-8AA6-D9863DFB8739}" presName="parentText" presStyleLbl="node1" presStyleIdx="0" presStyleCnt="6" custLinFactY="-66257" custLinFactNeighborX="-408" custLinFactNeighborY="-100000">
        <dgm:presLayoutVars>
          <dgm:chMax val="0"/>
          <dgm:bulletEnabled val="1"/>
        </dgm:presLayoutVars>
      </dgm:prSet>
      <dgm:spPr/>
      <dgm:t>
        <a:bodyPr/>
        <a:lstStyle/>
        <a:p>
          <a:pPr rtl="1"/>
          <a:endParaRPr lang="fa-IR"/>
        </a:p>
      </dgm:t>
    </dgm:pt>
    <dgm:pt modelId="{BD937570-04D5-490F-8705-53786E26D2A1}" type="pres">
      <dgm:prSet presAssocID="{E5A41F96-8135-43E5-9B25-0CBCCF7D1581}" presName="spacer" presStyleCnt="0"/>
      <dgm:spPr/>
    </dgm:pt>
    <dgm:pt modelId="{A590DD09-0F61-4302-B713-F14D65A42789}" type="pres">
      <dgm:prSet presAssocID="{873EB865-3443-4D23-BE42-C5E7E4EF0684}" presName="parentText" presStyleLbl="node1" presStyleIdx="1" presStyleCnt="6" custLinFactY="-19681" custLinFactNeighborX="0" custLinFactNeighborY="-100000">
        <dgm:presLayoutVars>
          <dgm:chMax val="0"/>
          <dgm:bulletEnabled val="1"/>
        </dgm:presLayoutVars>
      </dgm:prSet>
      <dgm:spPr/>
      <dgm:t>
        <a:bodyPr/>
        <a:lstStyle/>
        <a:p>
          <a:pPr rtl="1"/>
          <a:endParaRPr lang="fa-IR"/>
        </a:p>
      </dgm:t>
    </dgm:pt>
    <dgm:pt modelId="{23D7CFCB-6D09-4C26-A6CB-A5BD4D195926}" type="pres">
      <dgm:prSet presAssocID="{F7B0B10D-2CCA-4768-8EEE-F8F0314F2E76}" presName="spacer" presStyleCnt="0"/>
      <dgm:spPr/>
    </dgm:pt>
    <dgm:pt modelId="{E6BF0759-3358-4D28-BF5F-AB9370B70554}" type="pres">
      <dgm:prSet presAssocID="{EBB55836-8D06-458B-AD81-0549B43175C9}" presName="parentText" presStyleLbl="node1" presStyleIdx="2" presStyleCnt="6" custLinFactY="16905" custLinFactNeighborX="0" custLinFactNeighborY="100000">
        <dgm:presLayoutVars>
          <dgm:chMax val="0"/>
          <dgm:bulletEnabled val="1"/>
        </dgm:presLayoutVars>
      </dgm:prSet>
      <dgm:spPr/>
      <dgm:t>
        <a:bodyPr/>
        <a:lstStyle/>
        <a:p>
          <a:pPr rtl="1"/>
          <a:endParaRPr lang="fa-IR"/>
        </a:p>
      </dgm:t>
    </dgm:pt>
    <dgm:pt modelId="{318B743E-0E8D-4D19-8588-7549A1215F61}" type="pres">
      <dgm:prSet presAssocID="{8118B393-ED18-4AB6-8FD8-B53BB2752336}" presName="spacer" presStyleCnt="0"/>
      <dgm:spPr/>
    </dgm:pt>
    <dgm:pt modelId="{9CCC0248-ECF7-42C9-965E-2B831C061C54}" type="pres">
      <dgm:prSet presAssocID="{E8AE3635-28B5-4994-B2C0-F612F4A41A3F}" presName="parentText" presStyleLbl="node1" presStyleIdx="3" presStyleCnt="6" custLinFactY="63481" custLinFactNeighborX="0" custLinFactNeighborY="100000">
        <dgm:presLayoutVars>
          <dgm:chMax val="0"/>
          <dgm:bulletEnabled val="1"/>
        </dgm:presLayoutVars>
      </dgm:prSet>
      <dgm:spPr/>
      <dgm:t>
        <a:bodyPr/>
        <a:lstStyle/>
        <a:p>
          <a:pPr rtl="1"/>
          <a:endParaRPr lang="fa-IR"/>
        </a:p>
      </dgm:t>
    </dgm:pt>
    <dgm:pt modelId="{CA28FC15-EA96-49DF-8066-BCCCA4441174}" type="pres">
      <dgm:prSet presAssocID="{C5789482-B981-4CE3-B965-39B616633AD7}" presName="spacer" presStyleCnt="0"/>
      <dgm:spPr/>
    </dgm:pt>
    <dgm:pt modelId="{14C28BC0-E622-4A5D-B800-FCF92F13B7FE}" type="pres">
      <dgm:prSet presAssocID="{51676A11-785F-42A4-8B8E-F97C5F4B2317}" presName="parentText" presStyleLbl="node1" presStyleIdx="4" presStyleCnt="6" custLinFactY="100000" custLinFactNeighborX="-408" custLinFactNeighborY="194806">
        <dgm:presLayoutVars>
          <dgm:chMax val="0"/>
          <dgm:bulletEnabled val="1"/>
        </dgm:presLayoutVars>
      </dgm:prSet>
      <dgm:spPr/>
      <dgm:t>
        <a:bodyPr/>
        <a:lstStyle/>
        <a:p>
          <a:pPr rtl="1"/>
          <a:endParaRPr lang="fa-IR"/>
        </a:p>
      </dgm:t>
    </dgm:pt>
    <dgm:pt modelId="{EDDBD7A0-DD4F-43AF-A3A6-E05B0331DA42}" type="pres">
      <dgm:prSet presAssocID="{D7CEB599-4649-445F-ABC3-9D080A61B12E}" presName="spacer" presStyleCnt="0"/>
      <dgm:spPr/>
    </dgm:pt>
    <dgm:pt modelId="{3C71E5D1-86C9-4327-A43A-F200E5BB2AD7}" type="pres">
      <dgm:prSet presAssocID="{39300779-C628-4131-88B2-6F45C9CD0D8C}" presName="parentText" presStyleLbl="node1" presStyleIdx="5" presStyleCnt="6" custLinFactY="134798" custLinFactNeighborX="-408" custLinFactNeighborY="200000">
        <dgm:presLayoutVars>
          <dgm:chMax val="0"/>
          <dgm:bulletEnabled val="1"/>
        </dgm:presLayoutVars>
      </dgm:prSet>
      <dgm:spPr/>
      <dgm:t>
        <a:bodyPr/>
        <a:lstStyle/>
        <a:p>
          <a:pPr rtl="1"/>
          <a:endParaRPr lang="fa-IR"/>
        </a:p>
      </dgm:t>
    </dgm:pt>
  </dgm:ptLst>
  <dgm:cxnLst>
    <dgm:cxn modelId="{2091E6BF-CC96-4808-B78F-ACD6D07BB516}" srcId="{EEE91F12-ACAC-4768-A263-7EC25EAD51C0}" destId="{873EB865-3443-4D23-BE42-C5E7E4EF0684}" srcOrd="1" destOrd="0" parTransId="{267FF84A-DCB7-49C4-A7A5-76FCDCCBF258}" sibTransId="{F7B0B10D-2CCA-4768-8EEE-F8F0314F2E76}"/>
    <dgm:cxn modelId="{7158F2CF-2272-4F18-8CFA-86C85DB766E5}" type="presOf" srcId="{E8AE3635-28B5-4994-B2C0-F612F4A41A3F}" destId="{9CCC0248-ECF7-42C9-965E-2B831C061C54}" srcOrd="0" destOrd="0" presId="urn:microsoft.com/office/officeart/2005/8/layout/vList2"/>
    <dgm:cxn modelId="{8C643425-FF92-45DB-98B7-632A2DCC9E01}" type="presOf" srcId="{51676A11-785F-42A4-8B8E-F97C5F4B2317}" destId="{14C28BC0-E622-4A5D-B800-FCF92F13B7FE}" srcOrd="0" destOrd="0" presId="urn:microsoft.com/office/officeart/2005/8/layout/vList2"/>
    <dgm:cxn modelId="{52C6D5EF-1B8B-4621-81C6-E5208751F0A2}" type="presOf" srcId="{9A05CF84-A1A6-4522-8AA6-D9863DFB8739}" destId="{B1ED7F76-690D-4574-A5AB-723564371D68}" srcOrd="0" destOrd="0" presId="urn:microsoft.com/office/officeart/2005/8/layout/vList2"/>
    <dgm:cxn modelId="{61E2D330-6C8A-491B-A59D-7F1FEA4EDC30}" type="presOf" srcId="{EBB55836-8D06-458B-AD81-0549B43175C9}" destId="{E6BF0759-3358-4D28-BF5F-AB9370B70554}" srcOrd="0" destOrd="0" presId="urn:microsoft.com/office/officeart/2005/8/layout/vList2"/>
    <dgm:cxn modelId="{DFFC9C9B-E707-4241-9C8F-C6882273B454}" srcId="{EEE91F12-ACAC-4768-A263-7EC25EAD51C0}" destId="{51676A11-785F-42A4-8B8E-F97C5F4B2317}" srcOrd="4" destOrd="0" parTransId="{F569A185-E31C-44D7-88B2-0423160640CD}" sibTransId="{D7CEB599-4649-445F-ABC3-9D080A61B12E}"/>
    <dgm:cxn modelId="{7A71B44D-57EA-420C-80CD-74103A3BE450}" type="presOf" srcId="{EEE91F12-ACAC-4768-A263-7EC25EAD51C0}" destId="{B3E70D13-D4ED-4A7E-A437-1990FEE3443D}" srcOrd="0" destOrd="0" presId="urn:microsoft.com/office/officeart/2005/8/layout/vList2"/>
    <dgm:cxn modelId="{0D3CF40A-BD1B-4FBC-AE4E-2480958D1815}" srcId="{EEE91F12-ACAC-4768-A263-7EC25EAD51C0}" destId="{39300779-C628-4131-88B2-6F45C9CD0D8C}" srcOrd="5" destOrd="0" parTransId="{78ABA7FF-3FA7-48B6-90DE-CE9FF72AA368}" sibTransId="{6E610C16-1CAC-49A1-A0C6-FAD8DA010C1D}"/>
    <dgm:cxn modelId="{E7BB27CE-37AF-4645-84F2-10385CCE7D1D}" srcId="{EEE91F12-ACAC-4768-A263-7EC25EAD51C0}" destId="{E8AE3635-28B5-4994-B2C0-F612F4A41A3F}" srcOrd="3" destOrd="0" parTransId="{C1624A10-A236-43B9-987C-C1458BDCAD73}" sibTransId="{C5789482-B981-4CE3-B965-39B616633AD7}"/>
    <dgm:cxn modelId="{A2981331-EA66-4CF1-80CC-2E2BAD265AE6}" srcId="{EEE91F12-ACAC-4768-A263-7EC25EAD51C0}" destId="{EBB55836-8D06-458B-AD81-0549B43175C9}" srcOrd="2" destOrd="0" parTransId="{A7F4AEA2-F3D3-4924-AE56-A21AF8680007}" sibTransId="{8118B393-ED18-4AB6-8FD8-B53BB2752336}"/>
    <dgm:cxn modelId="{7C8C163F-4868-42BD-891A-B77CF875B3E0}" type="presOf" srcId="{873EB865-3443-4D23-BE42-C5E7E4EF0684}" destId="{A590DD09-0F61-4302-B713-F14D65A42789}" srcOrd="0" destOrd="0" presId="urn:microsoft.com/office/officeart/2005/8/layout/vList2"/>
    <dgm:cxn modelId="{0433B1A0-0FB2-4056-9589-9ECB6F684F0D}" type="presOf" srcId="{39300779-C628-4131-88B2-6F45C9CD0D8C}" destId="{3C71E5D1-86C9-4327-A43A-F200E5BB2AD7}" srcOrd="0" destOrd="0" presId="urn:microsoft.com/office/officeart/2005/8/layout/vList2"/>
    <dgm:cxn modelId="{F72F5DB0-E635-4D15-BEAB-334E12D211BA}" srcId="{EEE91F12-ACAC-4768-A263-7EC25EAD51C0}" destId="{9A05CF84-A1A6-4522-8AA6-D9863DFB8739}" srcOrd="0" destOrd="0" parTransId="{9127F5CD-45DB-474A-9E94-250A2E8D2D8B}" sibTransId="{E5A41F96-8135-43E5-9B25-0CBCCF7D1581}"/>
    <dgm:cxn modelId="{9299F288-3701-4DF2-B404-0729DF35D59E}" type="presParOf" srcId="{B3E70D13-D4ED-4A7E-A437-1990FEE3443D}" destId="{B1ED7F76-690D-4574-A5AB-723564371D68}" srcOrd="0" destOrd="0" presId="urn:microsoft.com/office/officeart/2005/8/layout/vList2"/>
    <dgm:cxn modelId="{D3071216-012A-4CBE-AD43-18EC874BEFE9}" type="presParOf" srcId="{B3E70D13-D4ED-4A7E-A437-1990FEE3443D}" destId="{BD937570-04D5-490F-8705-53786E26D2A1}" srcOrd="1" destOrd="0" presId="urn:microsoft.com/office/officeart/2005/8/layout/vList2"/>
    <dgm:cxn modelId="{FE761052-32F7-4F05-9AA9-640B036CA3B8}" type="presParOf" srcId="{B3E70D13-D4ED-4A7E-A437-1990FEE3443D}" destId="{A590DD09-0F61-4302-B713-F14D65A42789}" srcOrd="2" destOrd="0" presId="urn:microsoft.com/office/officeart/2005/8/layout/vList2"/>
    <dgm:cxn modelId="{EA095DBA-5174-4569-BC11-BE4BAE2F4691}" type="presParOf" srcId="{B3E70D13-D4ED-4A7E-A437-1990FEE3443D}" destId="{23D7CFCB-6D09-4C26-A6CB-A5BD4D195926}" srcOrd="3" destOrd="0" presId="urn:microsoft.com/office/officeart/2005/8/layout/vList2"/>
    <dgm:cxn modelId="{29F09715-ACA0-4B4D-A896-4F64A0D47D52}" type="presParOf" srcId="{B3E70D13-D4ED-4A7E-A437-1990FEE3443D}" destId="{E6BF0759-3358-4D28-BF5F-AB9370B70554}" srcOrd="4" destOrd="0" presId="urn:microsoft.com/office/officeart/2005/8/layout/vList2"/>
    <dgm:cxn modelId="{94DCA411-D4EE-488B-ADCE-25EBC5E452A1}" type="presParOf" srcId="{B3E70D13-D4ED-4A7E-A437-1990FEE3443D}" destId="{318B743E-0E8D-4D19-8588-7549A1215F61}" srcOrd="5" destOrd="0" presId="urn:microsoft.com/office/officeart/2005/8/layout/vList2"/>
    <dgm:cxn modelId="{11362A7E-F8BD-4503-96DC-9F257F3E87B8}" type="presParOf" srcId="{B3E70D13-D4ED-4A7E-A437-1990FEE3443D}" destId="{9CCC0248-ECF7-42C9-965E-2B831C061C54}" srcOrd="6" destOrd="0" presId="urn:microsoft.com/office/officeart/2005/8/layout/vList2"/>
    <dgm:cxn modelId="{78A5D08B-1625-4DCC-A726-888E5D6E5F6B}" type="presParOf" srcId="{B3E70D13-D4ED-4A7E-A437-1990FEE3443D}" destId="{CA28FC15-EA96-49DF-8066-BCCCA4441174}" srcOrd="7" destOrd="0" presId="urn:microsoft.com/office/officeart/2005/8/layout/vList2"/>
    <dgm:cxn modelId="{CDD5E9D0-935F-4A59-A2CA-FB87BA14FFC3}" type="presParOf" srcId="{B3E70D13-D4ED-4A7E-A437-1990FEE3443D}" destId="{14C28BC0-E622-4A5D-B800-FCF92F13B7FE}" srcOrd="8" destOrd="0" presId="urn:microsoft.com/office/officeart/2005/8/layout/vList2"/>
    <dgm:cxn modelId="{56A76318-C851-4429-B759-6DEEFE1F305A}" type="presParOf" srcId="{B3E70D13-D4ED-4A7E-A437-1990FEE3443D}" destId="{EDDBD7A0-DD4F-43AF-A3A6-E05B0331DA42}" srcOrd="9" destOrd="0" presId="urn:microsoft.com/office/officeart/2005/8/layout/vList2"/>
    <dgm:cxn modelId="{4F11A65E-CA09-4745-8A3F-E4DCA62AE939}" type="presParOf" srcId="{B3E70D13-D4ED-4A7E-A437-1990FEE3443D}" destId="{3C71E5D1-86C9-4327-A43A-F200E5BB2AD7}" srcOrd="10" destOrd="0" presId="urn:microsoft.com/office/officeart/2005/8/layout/vList2"/>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29.xml><?xml version="1.0" encoding="utf-8"?>
<dgm:dataModel xmlns:dgm="http://schemas.openxmlformats.org/drawingml/2006/diagram" xmlns:a="http://schemas.openxmlformats.org/drawingml/2006/main">
  <dgm:ptLst>
    <dgm:pt modelId="{EEE91F12-ACAC-4768-A263-7EC25EAD51C0}"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9A05CF84-A1A6-4522-8AA6-D9863DFB8739}">
      <dgm:prSet phldrT="[Text]"/>
      <dgm:spPr>
        <a:solidFill>
          <a:srgbClr val="FF0000"/>
        </a:solidFill>
      </dgm:spPr>
      <dgm:t>
        <a:bodyPr/>
        <a:lstStyle/>
        <a:p>
          <a:pPr algn="ctr"/>
          <a:r>
            <a:rPr lang="fa-IR" dirty="0">
              <a:solidFill>
                <a:schemeClr val="bg1"/>
              </a:solidFill>
              <a:cs typeface="B Mitra" pitchFamily="2" charset="-78"/>
            </a:rPr>
            <a:t>مقدمه</a:t>
          </a:r>
          <a:endParaRPr lang="en-US" dirty="0">
            <a:solidFill>
              <a:schemeClr val="bg1"/>
            </a:solidFill>
            <a:cs typeface="B Mitra" pitchFamily="2" charset="-78"/>
          </a:endParaRPr>
        </a:p>
      </dgm:t>
    </dgm:pt>
    <dgm:pt modelId="{9127F5CD-45DB-474A-9E94-250A2E8D2D8B}" type="parTrans" cxnId="{F72F5DB0-E635-4D15-BEAB-334E12D211BA}">
      <dgm:prSet/>
      <dgm:spPr/>
      <dgm:t>
        <a:bodyPr/>
        <a:lstStyle/>
        <a:p>
          <a:endParaRPr lang="en-US"/>
        </a:p>
      </dgm:t>
    </dgm:pt>
    <dgm:pt modelId="{E5A41F96-8135-43E5-9B25-0CBCCF7D1581}" type="sibTrans" cxnId="{F72F5DB0-E635-4D15-BEAB-334E12D211BA}">
      <dgm:prSet/>
      <dgm:spPr/>
      <dgm:t>
        <a:bodyPr/>
        <a:lstStyle/>
        <a:p>
          <a:endParaRPr lang="en-US"/>
        </a:p>
      </dgm:t>
    </dgm:pt>
    <dgm:pt modelId="{39300779-C628-4131-88B2-6F45C9CD0D8C}">
      <dgm:prSet phldrT="[Text]"/>
      <dgm:spPr>
        <a:solidFill>
          <a:srgbClr val="FF0000"/>
        </a:solidFill>
      </dgm:spPr>
      <dgm:t>
        <a:bodyPr/>
        <a:lstStyle/>
        <a:p>
          <a:pPr algn="ctr"/>
          <a:r>
            <a:rPr lang="fa-IR" dirty="0">
              <a:solidFill>
                <a:schemeClr val="bg1"/>
              </a:solidFill>
              <a:cs typeface="B Mitra" pitchFamily="2" charset="-78"/>
            </a:rPr>
            <a:t>نتیجه گیری</a:t>
          </a:r>
          <a:endParaRPr lang="en-US" dirty="0">
            <a:solidFill>
              <a:schemeClr val="bg1"/>
            </a:solidFill>
            <a:cs typeface="B Mitra" pitchFamily="2" charset="-78"/>
          </a:endParaRPr>
        </a:p>
      </dgm:t>
    </dgm:pt>
    <dgm:pt modelId="{78ABA7FF-3FA7-48B6-90DE-CE9FF72AA368}" type="parTrans" cxnId="{0D3CF40A-BD1B-4FBC-AE4E-2480958D1815}">
      <dgm:prSet/>
      <dgm:spPr/>
      <dgm:t>
        <a:bodyPr/>
        <a:lstStyle/>
        <a:p>
          <a:endParaRPr lang="en-US"/>
        </a:p>
      </dgm:t>
    </dgm:pt>
    <dgm:pt modelId="{6E610C16-1CAC-49A1-A0C6-FAD8DA010C1D}" type="sibTrans" cxnId="{0D3CF40A-BD1B-4FBC-AE4E-2480958D1815}">
      <dgm:prSet/>
      <dgm:spPr/>
      <dgm:t>
        <a:bodyPr/>
        <a:lstStyle/>
        <a:p>
          <a:endParaRPr lang="en-US"/>
        </a:p>
      </dgm:t>
    </dgm:pt>
    <dgm:pt modelId="{873EB865-3443-4D23-BE42-C5E7E4EF0684}">
      <dgm:prSet/>
      <dgm:spPr>
        <a:solidFill>
          <a:schemeClr val="tx1"/>
        </a:solidFill>
      </dgm:spPr>
      <dgm:t>
        <a:bodyPr/>
        <a:lstStyle/>
        <a:p>
          <a:pPr algn="ctr"/>
          <a:r>
            <a:rPr lang="fa-IR" dirty="0">
              <a:solidFill>
                <a:schemeClr val="bg1"/>
              </a:solidFill>
              <a:cs typeface="B Mitra" pitchFamily="2" charset="-78"/>
            </a:rPr>
            <a:t>مبانی نظری</a:t>
          </a:r>
          <a:endParaRPr lang="en-US" dirty="0">
            <a:solidFill>
              <a:schemeClr val="bg1"/>
            </a:solidFill>
            <a:cs typeface="B Mitra" pitchFamily="2" charset="-78"/>
          </a:endParaRPr>
        </a:p>
      </dgm:t>
    </dgm:pt>
    <dgm:pt modelId="{267FF84A-DCB7-49C4-A7A5-76FCDCCBF258}" type="parTrans" cxnId="{2091E6BF-CC96-4808-B78F-ACD6D07BB516}">
      <dgm:prSet/>
      <dgm:spPr/>
      <dgm:t>
        <a:bodyPr/>
        <a:lstStyle/>
        <a:p>
          <a:endParaRPr lang="en-US"/>
        </a:p>
      </dgm:t>
    </dgm:pt>
    <dgm:pt modelId="{F7B0B10D-2CCA-4768-8EEE-F8F0314F2E76}" type="sibTrans" cxnId="{2091E6BF-CC96-4808-B78F-ACD6D07BB516}">
      <dgm:prSet/>
      <dgm:spPr/>
      <dgm:t>
        <a:bodyPr/>
        <a:lstStyle/>
        <a:p>
          <a:endParaRPr lang="en-US"/>
        </a:p>
      </dgm:t>
    </dgm:pt>
    <dgm:pt modelId="{51676A11-785F-42A4-8B8E-F97C5F4B2317}">
      <dgm:prSet/>
      <dgm:spPr>
        <a:solidFill>
          <a:srgbClr val="FF0000"/>
        </a:solidFill>
      </dgm:spPr>
      <dgm:t>
        <a:bodyPr/>
        <a:lstStyle/>
        <a:p>
          <a:pPr algn="ctr"/>
          <a:r>
            <a:rPr lang="fa-IR" dirty="0">
              <a:solidFill>
                <a:schemeClr val="bg1"/>
              </a:solidFill>
              <a:cs typeface="B Mitra" pitchFamily="2" charset="-78"/>
            </a:rPr>
            <a:t>نمونه موردی</a:t>
          </a:r>
          <a:endParaRPr lang="en-US" dirty="0">
            <a:solidFill>
              <a:schemeClr val="bg1"/>
            </a:solidFill>
            <a:cs typeface="B Mitra" pitchFamily="2" charset="-78"/>
          </a:endParaRPr>
        </a:p>
      </dgm:t>
    </dgm:pt>
    <dgm:pt modelId="{F569A185-E31C-44D7-88B2-0423160640CD}" type="parTrans" cxnId="{DFFC9C9B-E707-4241-9C8F-C6882273B454}">
      <dgm:prSet/>
      <dgm:spPr/>
      <dgm:t>
        <a:bodyPr/>
        <a:lstStyle/>
        <a:p>
          <a:endParaRPr lang="en-US"/>
        </a:p>
      </dgm:t>
    </dgm:pt>
    <dgm:pt modelId="{D7CEB599-4649-445F-ABC3-9D080A61B12E}" type="sibTrans" cxnId="{DFFC9C9B-E707-4241-9C8F-C6882273B454}">
      <dgm:prSet/>
      <dgm:spPr/>
      <dgm:t>
        <a:bodyPr/>
        <a:lstStyle/>
        <a:p>
          <a:endParaRPr lang="en-US"/>
        </a:p>
      </dgm:t>
    </dgm:pt>
    <dgm:pt modelId="{E8AE3635-28B5-4994-B2C0-F612F4A41A3F}">
      <dgm:prSet/>
      <dgm:spPr>
        <a:solidFill>
          <a:srgbClr val="FF0000"/>
        </a:solidFill>
      </dgm:spPr>
      <dgm:t>
        <a:bodyPr/>
        <a:lstStyle/>
        <a:p>
          <a:pPr algn="ctr"/>
          <a:r>
            <a:rPr lang="fa-IR" dirty="0">
              <a:solidFill>
                <a:schemeClr val="bg1"/>
              </a:solidFill>
              <a:cs typeface="B Mitra" pitchFamily="2" charset="-78"/>
            </a:rPr>
            <a:t>معرفی تکنیک</a:t>
          </a:r>
          <a:endParaRPr lang="en-US" dirty="0">
            <a:solidFill>
              <a:schemeClr val="bg1"/>
            </a:solidFill>
            <a:cs typeface="B Mitra" pitchFamily="2" charset="-78"/>
          </a:endParaRPr>
        </a:p>
      </dgm:t>
    </dgm:pt>
    <dgm:pt modelId="{C1624A10-A236-43B9-987C-C1458BDCAD73}" type="parTrans" cxnId="{E7BB27CE-37AF-4645-84F2-10385CCE7D1D}">
      <dgm:prSet/>
      <dgm:spPr/>
      <dgm:t>
        <a:bodyPr/>
        <a:lstStyle/>
        <a:p>
          <a:endParaRPr lang="en-US"/>
        </a:p>
      </dgm:t>
    </dgm:pt>
    <dgm:pt modelId="{C5789482-B981-4CE3-B965-39B616633AD7}" type="sibTrans" cxnId="{E7BB27CE-37AF-4645-84F2-10385CCE7D1D}">
      <dgm:prSet/>
      <dgm:spPr/>
      <dgm:t>
        <a:bodyPr/>
        <a:lstStyle/>
        <a:p>
          <a:endParaRPr lang="en-US"/>
        </a:p>
      </dgm:t>
    </dgm:pt>
    <dgm:pt modelId="{EBB55836-8D06-458B-AD81-0549B43175C9}">
      <dgm:prSet/>
      <dgm:spPr>
        <a:solidFill>
          <a:srgbClr val="FF0000"/>
        </a:solidFill>
      </dgm:spPr>
      <dgm:t>
        <a:bodyPr/>
        <a:lstStyle/>
        <a:p>
          <a:pPr algn="ctr"/>
          <a:r>
            <a:rPr lang="fa-IR" dirty="0">
              <a:solidFill>
                <a:schemeClr val="bg1"/>
              </a:solidFill>
              <a:cs typeface="B Mitra" pitchFamily="2" charset="-78"/>
            </a:rPr>
            <a:t>تاریخچه</a:t>
          </a:r>
          <a:endParaRPr lang="en-US" dirty="0">
            <a:solidFill>
              <a:schemeClr val="bg1"/>
            </a:solidFill>
            <a:cs typeface="B Mitra" pitchFamily="2" charset="-78"/>
          </a:endParaRPr>
        </a:p>
      </dgm:t>
    </dgm:pt>
    <dgm:pt modelId="{A7F4AEA2-F3D3-4924-AE56-A21AF8680007}" type="parTrans" cxnId="{A2981331-EA66-4CF1-80CC-2E2BAD265AE6}">
      <dgm:prSet/>
      <dgm:spPr/>
      <dgm:t>
        <a:bodyPr/>
        <a:lstStyle/>
        <a:p>
          <a:endParaRPr lang="en-US"/>
        </a:p>
      </dgm:t>
    </dgm:pt>
    <dgm:pt modelId="{8118B393-ED18-4AB6-8FD8-B53BB2752336}" type="sibTrans" cxnId="{A2981331-EA66-4CF1-80CC-2E2BAD265AE6}">
      <dgm:prSet/>
      <dgm:spPr/>
      <dgm:t>
        <a:bodyPr/>
        <a:lstStyle/>
        <a:p>
          <a:endParaRPr lang="en-US"/>
        </a:p>
      </dgm:t>
    </dgm:pt>
    <dgm:pt modelId="{B3E70D13-D4ED-4A7E-A437-1990FEE3443D}" type="pres">
      <dgm:prSet presAssocID="{EEE91F12-ACAC-4768-A263-7EC25EAD51C0}" presName="linear" presStyleCnt="0">
        <dgm:presLayoutVars>
          <dgm:animLvl val="lvl"/>
          <dgm:resizeHandles val="exact"/>
        </dgm:presLayoutVars>
      </dgm:prSet>
      <dgm:spPr/>
      <dgm:t>
        <a:bodyPr/>
        <a:lstStyle/>
        <a:p>
          <a:pPr rtl="1"/>
          <a:endParaRPr lang="fa-IR"/>
        </a:p>
      </dgm:t>
    </dgm:pt>
    <dgm:pt modelId="{B1ED7F76-690D-4574-A5AB-723564371D68}" type="pres">
      <dgm:prSet presAssocID="{9A05CF84-A1A6-4522-8AA6-D9863DFB8739}" presName="parentText" presStyleLbl="node1" presStyleIdx="0" presStyleCnt="6" custLinFactY="-66257" custLinFactNeighborX="-408" custLinFactNeighborY="-100000">
        <dgm:presLayoutVars>
          <dgm:chMax val="0"/>
          <dgm:bulletEnabled val="1"/>
        </dgm:presLayoutVars>
      </dgm:prSet>
      <dgm:spPr/>
      <dgm:t>
        <a:bodyPr/>
        <a:lstStyle/>
        <a:p>
          <a:pPr rtl="1"/>
          <a:endParaRPr lang="fa-IR"/>
        </a:p>
      </dgm:t>
    </dgm:pt>
    <dgm:pt modelId="{BD937570-04D5-490F-8705-53786E26D2A1}" type="pres">
      <dgm:prSet presAssocID="{E5A41F96-8135-43E5-9B25-0CBCCF7D1581}" presName="spacer" presStyleCnt="0"/>
      <dgm:spPr/>
    </dgm:pt>
    <dgm:pt modelId="{A590DD09-0F61-4302-B713-F14D65A42789}" type="pres">
      <dgm:prSet presAssocID="{873EB865-3443-4D23-BE42-C5E7E4EF0684}" presName="parentText" presStyleLbl="node1" presStyleIdx="1" presStyleCnt="6" custLinFactY="-19681" custLinFactNeighborX="0" custLinFactNeighborY="-100000">
        <dgm:presLayoutVars>
          <dgm:chMax val="0"/>
          <dgm:bulletEnabled val="1"/>
        </dgm:presLayoutVars>
      </dgm:prSet>
      <dgm:spPr/>
      <dgm:t>
        <a:bodyPr/>
        <a:lstStyle/>
        <a:p>
          <a:pPr rtl="1"/>
          <a:endParaRPr lang="fa-IR"/>
        </a:p>
      </dgm:t>
    </dgm:pt>
    <dgm:pt modelId="{23D7CFCB-6D09-4C26-A6CB-A5BD4D195926}" type="pres">
      <dgm:prSet presAssocID="{F7B0B10D-2CCA-4768-8EEE-F8F0314F2E76}" presName="spacer" presStyleCnt="0"/>
      <dgm:spPr/>
    </dgm:pt>
    <dgm:pt modelId="{E6BF0759-3358-4D28-BF5F-AB9370B70554}" type="pres">
      <dgm:prSet presAssocID="{EBB55836-8D06-458B-AD81-0549B43175C9}" presName="parentText" presStyleLbl="node1" presStyleIdx="2" presStyleCnt="6" custLinFactY="16905" custLinFactNeighborX="0" custLinFactNeighborY="100000">
        <dgm:presLayoutVars>
          <dgm:chMax val="0"/>
          <dgm:bulletEnabled val="1"/>
        </dgm:presLayoutVars>
      </dgm:prSet>
      <dgm:spPr/>
      <dgm:t>
        <a:bodyPr/>
        <a:lstStyle/>
        <a:p>
          <a:pPr rtl="1"/>
          <a:endParaRPr lang="fa-IR"/>
        </a:p>
      </dgm:t>
    </dgm:pt>
    <dgm:pt modelId="{318B743E-0E8D-4D19-8588-7549A1215F61}" type="pres">
      <dgm:prSet presAssocID="{8118B393-ED18-4AB6-8FD8-B53BB2752336}" presName="spacer" presStyleCnt="0"/>
      <dgm:spPr/>
    </dgm:pt>
    <dgm:pt modelId="{9CCC0248-ECF7-42C9-965E-2B831C061C54}" type="pres">
      <dgm:prSet presAssocID="{E8AE3635-28B5-4994-B2C0-F612F4A41A3F}" presName="parentText" presStyleLbl="node1" presStyleIdx="3" presStyleCnt="6" custLinFactY="63481" custLinFactNeighborX="0" custLinFactNeighborY="100000">
        <dgm:presLayoutVars>
          <dgm:chMax val="0"/>
          <dgm:bulletEnabled val="1"/>
        </dgm:presLayoutVars>
      </dgm:prSet>
      <dgm:spPr/>
      <dgm:t>
        <a:bodyPr/>
        <a:lstStyle/>
        <a:p>
          <a:pPr rtl="1"/>
          <a:endParaRPr lang="fa-IR"/>
        </a:p>
      </dgm:t>
    </dgm:pt>
    <dgm:pt modelId="{CA28FC15-EA96-49DF-8066-BCCCA4441174}" type="pres">
      <dgm:prSet presAssocID="{C5789482-B981-4CE3-B965-39B616633AD7}" presName="spacer" presStyleCnt="0"/>
      <dgm:spPr/>
    </dgm:pt>
    <dgm:pt modelId="{14C28BC0-E622-4A5D-B800-FCF92F13B7FE}" type="pres">
      <dgm:prSet presAssocID="{51676A11-785F-42A4-8B8E-F97C5F4B2317}" presName="parentText" presStyleLbl="node1" presStyleIdx="4" presStyleCnt="6" custLinFactY="100000" custLinFactNeighborX="-408" custLinFactNeighborY="194806">
        <dgm:presLayoutVars>
          <dgm:chMax val="0"/>
          <dgm:bulletEnabled val="1"/>
        </dgm:presLayoutVars>
      </dgm:prSet>
      <dgm:spPr/>
      <dgm:t>
        <a:bodyPr/>
        <a:lstStyle/>
        <a:p>
          <a:pPr rtl="1"/>
          <a:endParaRPr lang="fa-IR"/>
        </a:p>
      </dgm:t>
    </dgm:pt>
    <dgm:pt modelId="{EDDBD7A0-DD4F-43AF-A3A6-E05B0331DA42}" type="pres">
      <dgm:prSet presAssocID="{D7CEB599-4649-445F-ABC3-9D080A61B12E}" presName="spacer" presStyleCnt="0"/>
      <dgm:spPr/>
    </dgm:pt>
    <dgm:pt modelId="{3C71E5D1-86C9-4327-A43A-F200E5BB2AD7}" type="pres">
      <dgm:prSet presAssocID="{39300779-C628-4131-88B2-6F45C9CD0D8C}" presName="parentText" presStyleLbl="node1" presStyleIdx="5" presStyleCnt="6" custLinFactY="134798" custLinFactNeighborX="-408" custLinFactNeighborY="200000">
        <dgm:presLayoutVars>
          <dgm:chMax val="0"/>
          <dgm:bulletEnabled val="1"/>
        </dgm:presLayoutVars>
      </dgm:prSet>
      <dgm:spPr/>
      <dgm:t>
        <a:bodyPr/>
        <a:lstStyle/>
        <a:p>
          <a:pPr rtl="1"/>
          <a:endParaRPr lang="fa-IR"/>
        </a:p>
      </dgm:t>
    </dgm:pt>
  </dgm:ptLst>
  <dgm:cxnLst>
    <dgm:cxn modelId="{A7027B46-1BE9-448E-B4CF-A74083B3E6E0}" type="presOf" srcId="{873EB865-3443-4D23-BE42-C5E7E4EF0684}" destId="{A590DD09-0F61-4302-B713-F14D65A42789}" srcOrd="0" destOrd="0" presId="urn:microsoft.com/office/officeart/2005/8/layout/vList2"/>
    <dgm:cxn modelId="{534EEFE5-C039-48E2-BF5E-0EF78D2666F3}" type="presOf" srcId="{39300779-C628-4131-88B2-6F45C9CD0D8C}" destId="{3C71E5D1-86C9-4327-A43A-F200E5BB2AD7}" srcOrd="0" destOrd="0" presId="urn:microsoft.com/office/officeart/2005/8/layout/vList2"/>
    <dgm:cxn modelId="{0D3CF40A-BD1B-4FBC-AE4E-2480958D1815}" srcId="{EEE91F12-ACAC-4768-A263-7EC25EAD51C0}" destId="{39300779-C628-4131-88B2-6F45C9CD0D8C}" srcOrd="5" destOrd="0" parTransId="{78ABA7FF-3FA7-48B6-90DE-CE9FF72AA368}" sibTransId="{6E610C16-1CAC-49A1-A0C6-FAD8DA010C1D}"/>
    <dgm:cxn modelId="{F72F5DB0-E635-4D15-BEAB-334E12D211BA}" srcId="{EEE91F12-ACAC-4768-A263-7EC25EAD51C0}" destId="{9A05CF84-A1A6-4522-8AA6-D9863DFB8739}" srcOrd="0" destOrd="0" parTransId="{9127F5CD-45DB-474A-9E94-250A2E8D2D8B}" sibTransId="{E5A41F96-8135-43E5-9B25-0CBCCF7D1581}"/>
    <dgm:cxn modelId="{A2981331-EA66-4CF1-80CC-2E2BAD265AE6}" srcId="{EEE91F12-ACAC-4768-A263-7EC25EAD51C0}" destId="{EBB55836-8D06-458B-AD81-0549B43175C9}" srcOrd="2" destOrd="0" parTransId="{A7F4AEA2-F3D3-4924-AE56-A21AF8680007}" sibTransId="{8118B393-ED18-4AB6-8FD8-B53BB2752336}"/>
    <dgm:cxn modelId="{2091E6BF-CC96-4808-B78F-ACD6D07BB516}" srcId="{EEE91F12-ACAC-4768-A263-7EC25EAD51C0}" destId="{873EB865-3443-4D23-BE42-C5E7E4EF0684}" srcOrd="1" destOrd="0" parTransId="{267FF84A-DCB7-49C4-A7A5-76FCDCCBF258}" sibTransId="{F7B0B10D-2CCA-4768-8EEE-F8F0314F2E76}"/>
    <dgm:cxn modelId="{BE754830-E0EC-4683-A5E6-B7E3EFBEA918}" type="presOf" srcId="{EEE91F12-ACAC-4768-A263-7EC25EAD51C0}" destId="{B3E70D13-D4ED-4A7E-A437-1990FEE3443D}" srcOrd="0" destOrd="0" presId="urn:microsoft.com/office/officeart/2005/8/layout/vList2"/>
    <dgm:cxn modelId="{4851D8E0-0602-49CF-BE88-BC387186A542}" type="presOf" srcId="{E8AE3635-28B5-4994-B2C0-F612F4A41A3F}" destId="{9CCC0248-ECF7-42C9-965E-2B831C061C54}" srcOrd="0" destOrd="0" presId="urn:microsoft.com/office/officeart/2005/8/layout/vList2"/>
    <dgm:cxn modelId="{10737603-E8FD-49E5-992F-A748AE67CD67}" type="presOf" srcId="{51676A11-785F-42A4-8B8E-F97C5F4B2317}" destId="{14C28BC0-E622-4A5D-B800-FCF92F13B7FE}" srcOrd="0" destOrd="0" presId="urn:microsoft.com/office/officeart/2005/8/layout/vList2"/>
    <dgm:cxn modelId="{DFFC9C9B-E707-4241-9C8F-C6882273B454}" srcId="{EEE91F12-ACAC-4768-A263-7EC25EAD51C0}" destId="{51676A11-785F-42A4-8B8E-F97C5F4B2317}" srcOrd="4" destOrd="0" parTransId="{F569A185-E31C-44D7-88B2-0423160640CD}" sibTransId="{D7CEB599-4649-445F-ABC3-9D080A61B12E}"/>
    <dgm:cxn modelId="{15C56316-F33C-46AC-982D-732A47562B93}" type="presOf" srcId="{EBB55836-8D06-458B-AD81-0549B43175C9}" destId="{E6BF0759-3358-4D28-BF5F-AB9370B70554}" srcOrd="0" destOrd="0" presId="urn:microsoft.com/office/officeart/2005/8/layout/vList2"/>
    <dgm:cxn modelId="{E7BB27CE-37AF-4645-84F2-10385CCE7D1D}" srcId="{EEE91F12-ACAC-4768-A263-7EC25EAD51C0}" destId="{E8AE3635-28B5-4994-B2C0-F612F4A41A3F}" srcOrd="3" destOrd="0" parTransId="{C1624A10-A236-43B9-987C-C1458BDCAD73}" sibTransId="{C5789482-B981-4CE3-B965-39B616633AD7}"/>
    <dgm:cxn modelId="{3513814B-18D3-4194-B8B1-9529CABC3F02}" type="presOf" srcId="{9A05CF84-A1A6-4522-8AA6-D9863DFB8739}" destId="{B1ED7F76-690D-4574-A5AB-723564371D68}" srcOrd="0" destOrd="0" presId="urn:microsoft.com/office/officeart/2005/8/layout/vList2"/>
    <dgm:cxn modelId="{559AF8FF-768A-4103-A2AB-3461D63302AC}" type="presParOf" srcId="{B3E70D13-D4ED-4A7E-A437-1990FEE3443D}" destId="{B1ED7F76-690D-4574-A5AB-723564371D68}" srcOrd="0" destOrd="0" presId="urn:microsoft.com/office/officeart/2005/8/layout/vList2"/>
    <dgm:cxn modelId="{5DD55A69-6C2D-48D5-9CEB-D91A1113CD0C}" type="presParOf" srcId="{B3E70D13-D4ED-4A7E-A437-1990FEE3443D}" destId="{BD937570-04D5-490F-8705-53786E26D2A1}" srcOrd="1" destOrd="0" presId="urn:microsoft.com/office/officeart/2005/8/layout/vList2"/>
    <dgm:cxn modelId="{40E212B5-BB0F-4353-83EA-83E194B42906}" type="presParOf" srcId="{B3E70D13-D4ED-4A7E-A437-1990FEE3443D}" destId="{A590DD09-0F61-4302-B713-F14D65A42789}" srcOrd="2" destOrd="0" presId="urn:microsoft.com/office/officeart/2005/8/layout/vList2"/>
    <dgm:cxn modelId="{E5A718DD-EFEC-4F1B-9315-CB9E4517272C}" type="presParOf" srcId="{B3E70D13-D4ED-4A7E-A437-1990FEE3443D}" destId="{23D7CFCB-6D09-4C26-A6CB-A5BD4D195926}" srcOrd="3" destOrd="0" presId="urn:microsoft.com/office/officeart/2005/8/layout/vList2"/>
    <dgm:cxn modelId="{E3788A57-BA60-408E-BC3D-93D5F108E116}" type="presParOf" srcId="{B3E70D13-D4ED-4A7E-A437-1990FEE3443D}" destId="{E6BF0759-3358-4D28-BF5F-AB9370B70554}" srcOrd="4" destOrd="0" presId="urn:microsoft.com/office/officeart/2005/8/layout/vList2"/>
    <dgm:cxn modelId="{604BC9DF-797D-4372-A3C4-8AF0F1397A97}" type="presParOf" srcId="{B3E70D13-D4ED-4A7E-A437-1990FEE3443D}" destId="{318B743E-0E8D-4D19-8588-7549A1215F61}" srcOrd="5" destOrd="0" presId="urn:microsoft.com/office/officeart/2005/8/layout/vList2"/>
    <dgm:cxn modelId="{8AF49F47-169E-4AE9-A92F-A0ED121CBA7A}" type="presParOf" srcId="{B3E70D13-D4ED-4A7E-A437-1990FEE3443D}" destId="{9CCC0248-ECF7-42C9-965E-2B831C061C54}" srcOrd="6" destOrd="0" presId="urn:microsoft.com/office/officeart/2005/8/layout/vList2"/>
    <dgm:cxn modelId="{4A1F33C0-BA4F-43C0-BD3A-FD38DD6CAD78}" type="presParOf" srcId="{B3E70D13-D4ED-4A7E-A437-1990FEE3443D}" destId="{CA28FC15-EA96-49DF-8066-BCCCA4441174}" srcOrd="7" destOrd="0" presId="urn:microsoft.com/office/officeart/2005/8/layout/vList2"/>
    <dgm:cxn modelId="{E7576F16-366C-4DBC-87D1-FE7BEB97979C}" type="presParOf" srcId="{B3E70D13-D4ED-4A7E-A437-1990FEE3443D}" destId="{14C28BC0-E622-4A5D-B800-FCF92F13B7FE}" srcOrd="8" destOrd="0" presId="urn:microsoft.com/office/officeart/2005/8/layout/vList2"/>
    <dgm:cxn modelId="{1E3CD461-A83C-4A97-B9F0-6E73761A9E39}" type="presParOf" srcId="{B3E70D13-D4ED-4A7E-A437-1990FEE3443D}" destId="{EDDBD7A0-DD4F-43AF-A3A6-E05B0331DA42}" srcOrd="9" destOrd="0" presId="urn:microsoft.com/office/officeart/2005/8/layout/vList2"/>
    <dgm:cxn modelId="{052DEE8B-FA38-4B86-9D54-CB2A957163D0}" type="presParOf" srcId="{B3E70D13-D4ED-4A7E-A437-1990FEE3443D}" destId="{3C71E5D1-86C9-4327-A43A-F200E5BB2AD7}" srcOrd="10" destOrd="0" presId="urn:microsoft.com/office/officeart/2005/8/layout/vList2"/>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EEE91F12-ACAC-4768-A263-7EC25EAD51C0}"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9A05CF84-A1A6-4522-8AA6-D9863DFB8739}">
      <dgm:prSet phldrT="[Text]"/>
      <dgm:spPr>
        <a:solidFill>
          <a:srgbClr val="FF0000"/>
        </a:solidFill>
      </dgm:spPr>
      <dgm:t>
        <a:bodyPr/>
        <a:lstStyle/>
        <a:p>
          <a:pPr algn="ctr"/>
          <a:r>
            <a:rPr lang="fa-IR" dirty="0">
              <a:solidFill>
                <a:schemeClr val="bg1"/>
              </a:solidFill>
              <a:cs typeface="B Mitra" pitchFamily="2" charset="-78"/>
            </a:rPr>
            <a:t>مقدمه</a:t>
          </a:r>
          <a:endParaRPr lang="en-US" dirty="0">
            <a:solidFill>
              <a:schemeClr val="bg1"/>
            </a:solidFill>
            <a:cs typeface="B Mitra" pitchFamily="2" charset="-78"/>
          </a:endParaRPr>
        </a:p>
      </dgm:t>
    </dgm:pt>
    <dgm:pt modelId="{9127F5CD-45DB-474A-9E94-250A2E8D2D8B}" type="parTrans" cxnId="{F72F5DB0-E635-4D15-BEAB-334E12D211BA}">
      <dgm:prSet/>
      <dgm:spPr/>
      <dgm:t>
        <a:bodyPr/>
        <a:lstStyle/>
        <a:p>
          <a:endParaRPr lang="en-US"/>
        </a:p>
      </dgm:t>
    </dgm:pt>
    <dgm:pt modelId="{E5A41F96-8135-43E5-9B25-0CBCCF7D1581}" type="sibTrans" cxnId="{F72F5DB0-E635-4D15-BEAB-334E12D211BA}">
      <dgm:prSet/>
      <dgm:spPr/>
      <dgm:t>
        <a:bodyPr/>
        <a:lstStyle/>
        <a:p>
          <a:endParaRPr lang="en-US"/>
        </a:p>
      </dgm:t>
    </dgm:pt>
    <dgm:pt modelId="{39300779-C628-4131-88B2-6F45C9CD0D8C}">
      <dgm:prSet phldrT="[Text]"/>
      <dgm:spPr>
        <a:solidFill>
          <a:srgbClr val="FF0000"/>
        </a:solidFill>
      </dgm:spPr>
      <dgm:t>
        <a:bodyPr/>
        <a:lstStyle/>
        <a:p>
          <a:pPr algn="ctr"/>
          <a:r>
            <a:rPr lang="fa-IR" dirty="0">
              <a:solidFill>
                <a:schemeClr val="bg1"/>
              </a:solidFill>
              <a:cs typeface="B Mitra" pitchFamily="2" charset="-78"/>
            </a:rPr>
            <a:t>نتیجه گیری</a:t>
          </a:r>
          <a:endParaRPr lang="en-US" dirty="0">
            <a:solidFill>
              <a:schemeClr val="bg1"/>
            </a:solidFill>
            <a:cs typeface="B Mitra" pitchFamily="2" charset="-78"/>
          </a:endParaRPr>
        </a:p>
      </dgm:t>
    </dgm:pt>
    <dgm:pt modelId="{78ABA7FF-3FA7-48B6-90DE-CE9FF72AA368}" type="parTrans" cxnId="{0D3CF40A-BD1B-4FBC-AE4E-2480958D1815}">
      <dgm:prSet/>
      <dgm:spPr/>
      <dgm:t>
        <a:bodyPr/>
        <a:lstStyle/>
        <a:p>
          <a:endParaRPr lang="en-US"/>
        </a:p>
      </dgm:t>
    </dgm:pt>
    <dgm:pt modelId="{6E610C16-1CAC-49A1-A0C6-FAD8DA010C1D}" type="sibTrans" cxnId="{0D3CF40A-BD1B-4FBC-AE4E-2480958D1815}">
      <dgm:prSet/>
      <dgm:spPr/>
      <dgm:t>
        <a:bodyPr/>
        <a:lstStyle/>
        <a:p>
          <a:endParaRPr lang="en-US"/>
        </a:p>
      </dgm:t>
    </dgm:pt>
    <dgm:pt modelId="{873EB865-3443-4D23-BE42-C5E7E4EF0684}">
      <dgm:prSet/>
      <dgm:spPr>
        <a:solidFill>
          <a:schemeClr val="tx1"/>
        </a:solidFill>
      </dgm:spPr>
      <dgm:t>
        <a:bodyPr/>
        <a:lstStyle/>
        <a:p>
          <a:pPr algn="ctr"/>
          <a:r>
            <a:rPr lang="fa-IR" dirty="0">
              <a:solidFill>
                <a:schemeClr val="bg1"/>
              </a:solidFill>
              <a:cs typeface="B Mitra" pitchFamily="2" charset="-78"/>
            </a:rPr>
            <a:t>مبانی نظری</a:t>
          </a:r>
          <a:endParaRPr lang="en-US" dirty="0">
            <a:solidFill>
              <a:schemeClr val="bg1"/>
            </a:solidFill>
            <a:cs typeface="B Mitra" pitchFamily="2" charset="-78"/>
          </a:endParaRPr>
        </a:p>
      </dgm:t>
    </dgm:pt>
    <dgm:pt modelId="{267FF84A-DCB7-49C4-A7A5-76FCDCCBF258}" type="parTrans" cxnId="{2091E6BF-CC96-4808-B78F-ACD6D07BB516}">
      <dgm:prSet/>
      <dgm:spPr/>
      <dgm:t>
        <a:bodyPr/>
        <a:lstStyle/>
        <a:p>
          <a:endParaRPr lang="en-US"/>
        </a:p>
      </dgm:t>
    </dgm:pt>
    <dgm:pt modelId="{F7B0B10D-2CCA-4768-8EEE-F8F0314F2E76}" type="sibTrans" cxnId="{2091E6BF-CC96-4808-B78F-ACD6D07BB516}">
      <dgm:prSet/>
      <dgm:spPr/>
      <dgm:t>
        <a:bodyPr/>
        <a:lstStyle/>
        <a:p>
          <a:endParaRPr lang="en-US"/>
        </a:p>
      </dgm:t>
    </dgm:pt>
    <dgm:pt modelId="{51676A11-785F-42A4-8B8E-F97C5F4B2317}">
      <dgm:prSet/>
      <dgm:spPr>
        <a:solidFill>
          <a:srgbClr val="FF0000"/>
        </a:solidFill>
      </dgm:spPr>
      <dgm:t>
        <a:bodyPr/>
        <a:lstStyle/>
        <a:p>
          <a:pPr algn="ctr"/>
          <a:r>
            <a:rPr lang="fa-IR" dirty="0">
              <a:solidFill>
                <a:schemeClr val="bg1"/>
              </a:solidFill>
              <a:cs typeface="B Mitra" pitchFamily="2" charset="-78"/>
            </a:rPr>
            <a:t>نمونه موردی</a:t>
          </a:r>
          <a:endParaRPr lang="en-US" dirty="0">
            <a:solidFill>
              <a:schemeClr val="bg1"/>
            </a:solidFill>
            <a:cs typeface="B Mitra" pitchFamily="2" charset="-78"/>
          </a:endParaRPr>
        </a:p>
      </dgm:t>
    </dgm:pt>
    <dgm:pt modelId="{F569A185-E31C-44D7-88B2-0423160640CD}" type="parTrans" cxnId="{DFFC9C9B-E707-4241-9C8F-C6882273B454}">
      <dgm:prSet/>
      <dgm:spPr/>
      <dgm:t>
        <a:bodyPr/>
        <a:lstStyle/>
        <a:p>
          <a:endParaRPr lang="en-US"/>
        </a:p>
      </dgm:t>
    </dgm:pt>
    <dgm:pt modelId="{D7CEB599-4649-445F-ABC3-9D080A61B12E}" type="sibTrans" cxnId="{DFFC9C9B-E707-4241-9C8F-C6882273B454}">
      <dgm:prSet/>
      <dgm:spPr/>
      <dgm:t>
        <a:bodyPr/>
        <a:lstStyle/>
        <a:p>
          <a:endParaRPr lang="en-US"/>
        </a:p>
      </dgm:t>
    </dgm:pt>
    <dgm:pt modelId="{E8AE3635-28B5-4994-B2C0-F612F4A41A3F}">
      <dgm:prSet/>
      <dgm:spPr>
        <a:solidFill>
          <a:srgbClr val="FF0000"/>
        </a:solidFill>
      </dgm:spPr>
      <dgm:t>
        <a:bodyPr/>
        <a:lstStyle/>
        <a:p>
          <a:pPr algn="ctr"/>
          <a:r>
            <a:rPr lang="fa-IR" dirty="0">
              <a:solidFill>
                <a:schemeClr val="bg1"/>
              </a:solidFill>
              <a:cs typeface="B Mitra" pitchFamily="2" charset="-78"/>
            </a:rPr>
            <a:t>معرفی تکنیک</a:t>
          </a:r>
          <a:endParaRPr lang="en-US" dirty="0">
            <a:solidFill>
              <a:schemeClr val="bg1"/>
            </a:solidFill>
            <a:cs typeface="B Mitra" pitchFamily="2" charset="-78"/>
          </a:endParaRPr>
        </a:p>
      </dgm:t>
    </dgm:pt>
    <dgm:pt modelId="{C1624A10-A236-43B9-987C-C1458BDCAD73}" type="parTrans" cxnId="{E7BB27CE-37AF-4645-84F2-10385CCE7D1D}">
      <dgm:prSet/>
      <dgm:spPr/>
      <dgm:t>
        <a:bodyPr/>
        <a:lstStyle/>
        <a:p>
          <a:endParaRPr lang="en-US"/>
        </a:p>
      </dgm:t>
    </dgm:pt>
    <dgm:pt modelId="{C5789482-B981-4CE3-B965-39B616633AD7}" type="sibTrans" cxnId="{E7BB27CE-37AF-4645-84F2-10385CCE7D1D}">
      <dgm:prSet/>
      <dgm:spPr/>
      <dgm:t>
        <a:bodyPr/>
        <a:lstStyle/>
        <a:p>
          <a:endParaRPr lang="en-US"/>
        </a:p>
      </dgm:t>
    </dgm:pt>
    <dgm:pt modelId="{EBB55836-8D06-458B-AD81-0549B43175C9}">
      <dgm:prSet/>
      <dgm:spPr>
        <a:solidFill>
          <a:srgbClr val="FF0000"/>
        </a:solidFill>
      </dgm:spPr>
      <dgm:t>
        <a:bodyPr/>
        <a:lstStyle/>
        <a:p>
          <a:pPr algn="ctr"/>
          <a:r>
            <a:rPr lang="fa-IR" dirty="0">
              <a:solidFill>
                <a:schemeClr val="bg1"/>
              </a:solidFill>
              <a:cs typeface="B Mitra" pitchFamily="2" charset="-78"/>
            </a:rPr>
            <a:t>تاریخچه</a:t>
          </a:r>
          <a:endParaRPr lang="en-US" dirty="0">
            <a:solidFill>
              <a:schemeClr val="bg1"/>
            </a:solidFill>
            <a:cs typeface="B Mitra" pitchFamily="2" charset="-78"/>
          </a:endParaRPr>
        </a:p>
      </dgm:t>
    </dgm:pt>
    <dgm:pt modelId="{A7F4AEA2-F3D3-4924-AE56-A21AF8680007}" type="parTrans" cxnId="{A2981331-EA66-4CF1-80CC-2E2BAD265AE6}">
      <dgm:prSet/>
      <dgm:spPr/>
      <dgm:t>
        <a:bodyPr/>
        <a:lstStyle/>
        <a:p>
          <a:endParaRPr lang="en-US"/>
        </a:p>
      </dgm:t>
    </dgm:pt>
    <dgm:pt modelId="{8118B393-ED18-4AB6-8FD8-B53BB2752336}" type="sibTrans" cxnId="{A2981331-EA66-4CF1-80CC-2E2BAD265AE6}">
      <dgm:prSet/>
      <dgm:spPr/>
      <dgm:t>
        <a:bodyPr/>
        <a:lstStyle/>
        <a:p>
          <a:endParaRPr lang="en-US"/>
        </a:p>
      </dgm:t>
    </dgm:pt>
    <dgm:pt modelId="{B3E70D13-D4ED-4A7E-A437-1990FEE3443D}" type="pres">
      <dgm:prSet presAssocID="{EEE91F12-ACAC-4768-A263-7EC25EAD51C0}" presName="linear" presStyleCnt="0">
        <dgm:presLayoutVars>
          <dgm:animLvl val="lvl"/>
          <dgm:resizeHandles val="exact"/>
        </dgm:presLayoutVars>
      </dgm:prSet>
      <dgm:spPr/>
      <dgm:t>
        <a:bodyPr/>
        <a:lstStyle/>
        <a:p>
          <a:pPr rtl="1"/>
          <a:endParaRPr lang="fa-IR"/>
        </a:p>
      </dgm:t>
    </dgm:pt>
    <dgm:pt modelId="{B1ED7F76-690D-4574-A5AB-723564371D68}" type="pres">
      <dgm:prSet presAssocID="{9A05CF84-A1A6-4522-8AA6-D9863DFB8739}" presName="parentText" presStyleLbl="node1" presStyleIdx="0" presStyleCnt="6" custLinFactY="-66257" custLinFactNeighborX="-408" custLinFactNeighborY="-100000">
        <dgm:presLayoutVars>
          <dgm:chMax val="0"/>
          <dgm:bulletEnabled val="1"/>
        </dgm:presLayoutVars>
      </dgm:prSet>
      <dgm:spPr/>
      <dgm:t>
        <a:bodyPr/>
        <a:lstStyle/>
        <a:p>
          <a:pPr rtl="1"/>
          <a:endParaRPr lang="fa-IR"/>
        </a:p>
      </dgm:t>
    </dgm:pt>
    <dgm:pt modelId="{BD937570-04D5-490F-8705-53786E26D2A1}" type="pres">
      <dgm:prSet presAssocID="{E5A41F96-8135-43E5-9B25-0CBCCF7D1581}" presName="spacer" presStyleCnt="0"/>
      <dgm:spPr/>
    </dgm:pt>
    <dgm:pt modelId="{A590DD09-0F61-4302-B713-F14D65A42789}" type="pres">
      <dgm:prSet presAssocID="{873EB865-3443-4D23-BE42-C5E7E4EF0684}" presName="parentText" presStyleLbl="node1" presStyleIdx="1" presStyleCnt="6" custLinFactY="-19681" custLinFactNeighborX="0" custLinFactNeighborY="-100000">
        <dgm:presLayoutVars>
          <dgm:chMax val="0"/>
          <dgm:bulletEnabled val="1"/>
        </dgm:presLayoutVars>
      </dgm:prSet>
      <dgm:spPr/>
      <dgm:t>
        <a:bodyPr/>
        <a:lstStyle/>
        <a:p>
          <a:pPr rtl="1"/>
          <a:endParaRPr lang="fa-IR"/>
        </a:p>
      </dgm:t>
    </dgm:pt>
    <dgm:pt modelId="{23D7CFCB-6D09-4C26-A6CB-A5BD4D195926}" type="pres">
      <dgm:prSet presAssocID="{F7B0B10D-2CCA-4768-8EEE-F8F0314F2E76}" presName="spacer" presStyleCnt="0"/>
      <dgm:spPr/>
    </dgm:pt>
    <dgm:pt modelId="{E6BF0759-3358-4D28-BF5F-AB9370B70554}" type="pres">
      <dgm:prSet presAssocID="{EBB55836-8D06-458B-AD81-0549B43175C9}" presName="parentText" presStyleLbl="node1" presStyleIdx="2" presStyleCnt="6" custLinFactY="16905" custLinFactNeighborX="0" custLinFactNeighborY="100000">
        <dgm:presLayoutVars>
          <dgm:chMax val="0"/>
          <dgm:bulletEnabled val="1"/>
        </dgm:presLayoutVars>
      </dgm:prSet>
      <dgm:spPr/>
      <dgm:t>
        <a:bodyPr/>
        <a:lstStyle/>
        <a:p>
          <a:pPr rtl="1"/>
          <a:endParaRPr lang="fa-IR"/>
        </a:p>
      </dgm:t>
    </dgm:pt>
    <dgm:pt modelId="{318B743E-0E8D-4D19-8588-7549A1215F61}" type="pres">
      <dgm:prSet presAssocID="{8118B393-ED18-4AB6-8FD8-B53BB2752336}" presName="spacer" presStyleCnt="0"/>
      <dgm:spPr/>
    </dgm:pt>
    <dgm:pt modelId="{9CCC0248-ECF7-42C9-965E-2B831C061C54}" type="pres">
      <dgm:prSet presAssocID="{E8AE3635-28B5-4994-B2C0-F612F4A41A3F}" presName="parentText" presStyleLbl="node1" presStyleIdx="3" presStyleCnt="6" custLinFactY="63481" custLinFactNeighborX="0" custLinFactNeighborY="100000">
        <dgm:presLayoutVars>
          <dgm:chMax val="0"/>
          <dgm:bulletEnabled val="1"/>
        </dgm:presLayoutVars>
      </dgm:prSet>
      <dgm:spPr/>
      <dgm:t>
        <a:bodyPr/>
        <a:lstStyle/>
        <a:p>
          <a:pPr rtl="1"/>
          <a:endParaRPr lang="fa-IR"/>
        </a:p>
      </dgm:t>
    </dgm:pt>
    <dgm:pt modelId="{CA28FC15-EA96-49DF-8066-BCCCA4441174}" type="pres">
      <dgm:prSet presAssocID="{C5789482-B981-4CE3-B965-39B616633AD7}" presName="spacer" presStyleCnt="0"/>
      <dgm:spPr/>
    </dgm:pt>
    <dgm:pt modelId="{14C28BC0-E622-4A5D-B800-FCF92F13B7FE}" type="pres">
      <dgm:prSet presAssocID="{51676A11-785F-42A4-8B8E-F97C5F4B2317}" presName="parentText" presStyleLbl="node1" presStyleIdx="4" presStyleCnt="6" custLinFactY="100000" custLinFactNeighborX="-408" custLinFactNeighborY="194806">
        <dgm:presLayoutVars>
          <dgm:chMax val="0"/>
          <dgm:bulletEnabled val="1"/>
        </dgm:presLayoutVars>
      </dgm:prSet>
      <dgm:spPr/>
      <dgm:t>
        <a:bodyPr/>
        <a:lstStyle/>
        <a:p>
          <a:pPr rtl="1"/>
          <a:endParaRPr lang="fa-IR"/>
        </a:p>
      </dgm:t>
    </dgm:pt>
    <dgm:pt modelId="{EDDBD7A0-DD4F-43AF-A3A6-E05B0331DA42}" type="pres">
      <dgm:prSet presAssocID="{D7CEB599-4649-445F-ABC3-9D080A61B12E}" presName="spacer" presStyleCnt="0"/>
      <dgm:spPr/>
    </dgm:pt>
    <dgm:pt modelId="{3C71E5D1-86C9-4327-A43A-F200E5BB2AD7}" type="pres">
      <dgm:prSet presAssocID="{39300779-C628-4131-88B2-6F45C9CD0D8C}" presName="parentText" presStyleLbl="node1" presStyleIdx="5" presStyleCnt="6" custLinFactY="134798" custLinFactNeighborX="-408" custLinFactNeighborY="200000">
        <dgm:presLayoutVars>
          <dgm:chMax val="0"/>
          <dgm:bulletEnabled val="1"/>
        </dgm:presLayoutVars>
      </dgm:prSet>
      <dgm:spPr/>
      <dgm:t>
        <a:bodyPr/>
        <a:lstStyle/>
        <a:p>
          <a:pPr rtl="1"/>
          <a:endParaRPr lang="fa-IR"/>
        </a:p>
      </dgm:t>
    </dgm:pt>
  </dgm:ptLst>
  <dgm:cxnLst>
    <dgm:cxn modelId="{2091E6BF-CC96-4808-B78F-ACD6D07BB516}" srcId="{EEE91F12-ACAC-4768-A263-7EC25EAD51C0}" destId="{873EB865-3443-4D23-BE42-C5E7E4EF0684}" srcOrd="1" destOrd="0" parTransId="{267FF84A-DCB7-49C4-A7A5-76FCDCCBF258}" sibTransId="{F7B0B10D-2CCA-4768-8EEE-F8F0314F2E76}"/>
    <dgm:cxn modelId="{2554CD2A-DEAC-4C83-A4F8-D239145ECA8D}" type="presOf" srcId="{EBB55836-8D06-458B-AD81-0549B43175C9}" destId="{E6BF0759-3358-4D28-BF5F-AB9370B70554}" srcOrd="0" destOrd="0" presId="urn:microsoft.com/office/officeart/2005/8/layout/vList2"/>
    <dgm:cxn modelId="{4D49C709-1FBD-46DC-9158-5FF502531AFB}" type="presOf" srcId="{39300779-C628-4131-88B2-6F45C9CD0D8C}" destId="{3C71E5D1-86C9-4327-A43A-F200E5BB2AD7}" srcOrd="0" destOrd="0" presId="urn:microsoft.com/office/officeart/2005/8/layout/vList2"/>
    <dgm:cxn modelId="{5440CB55-85D7-4D78-9A5D-F1CDB2756F82}" type="presOf" srcId="{9A05CF84-A1A6-4522-8AA6-D9863DFB8739}" destId="{B1ED7F76-690D-4574-A5AB-723564371D68}" srcOrd="0" destOrd="0" presId="urn:microsoft.com/office/officeart/2005/8/layout/vList2"/>
    <dgm:cxn modelId="{771FD4E3-BFDE-4AE0-B901-DD993025ACE6}" type="presOf" srcId="{EEE91F12-ACAC-4768-A263-7EC25EAD51C0}" destId="{B3E70D13-D4ED-4A7E-A437-1990FEE3443D}" srcOrd="0" destOrd="0" presId="urn:microsoft.com/office/officeart/2005/8/layout/vList2"/>
    <dgm:cxn modelId="{A2981331-EA66-4CF1-80CC-2E2BAD265AE6}" srcId="{EEE91F12-ACAC-4768-A263-7EC25EAD51C0}" destId="{EBB55836-8D06-458B-AD81-0549B43175C9}" srcOrd="2" destOrd="0" parTransId="{A7F4AEA2-F3D3-4924-AE56-A21AF8680007}" sibTransId="{8118B393-ED18-4AB6-8FD8-B53BB2752336}"/>
    <dgm:cxn modelId="{FB2C9CD1-3640-46B0-8100-B00D597D5412}" type="presOf" srcId="{E8AE3635-28B5-4994-B2C0-F612F4A41A3F}" destId="{9CCC0248-ECF7-42C9-965E-2B831C061C54}" srcOrd="0" destOrd="0" presId="urn:microsoft.com/office/officeart/2005/8/layout/vList2"/>
    <dgm:cxn modelId="{50960E26-BE91-4274-A667-58B2CCEEEC6A}" type="presOf" srcId="{51676A11-785F-42A4-8B8E-F97C5F4B2317}" destId="{14C28BC0-E622-4A5D-B800-FCF92F13B7FE}" srcOrd="0" destOrd="0" presId="urn:microsoft.com/office/officeart/2005/8/layout/vList2"/>
    <dgm:cxn modelId="{DFFC9C9B-E707-4241-9C8F-C6882273B454}" srcId="{EEE91F12-ACAC-4768-A263-7EC25EAD51C0}" destId="{51676A11-785F-42A4-8B8E-F97C5F4B2317}" srcOrd="4" destOrd="0" parTransId="{F569A185-E31C-44D7-88B2-0423160640CD}" sibTransId="{D7CEB599-4649-445F-ABC3-9D080A61B12E}"/>
    <dgm:cxn modelId="{8D842EF8-1C03-442A-AE67-EC8E9B4E8E21}" type="presOf" srcId="{873EB865-3443-4D23-BE42-C5E7E4EF0684}" destId="{A590DD09-0F61-4302-B713-F14D65A42789}" srcOrd="0" destOrd="0" presId="urn:microsoft.com/office/officeart/2005/8/layout/vList2"/>
    <dgm:cxn modelId="{F72F5DB0-E635-4D15-BEAB-334E12D211BA}" srcId="{EEE91F12-ACAC-4768-A263-7EC25EAD51C0}" destId="{9A05CF84-A1A6-4522-8AA6-D9863DFB8739}" srcOrd="0" destOrd="0" parTransId="{9127F5CD-45DB-474A-9E94-250A2E8D2D8B}" sibTransId="{E5A41F96-8135-43E5-9B25-0CBCCF7D1581}"/>
    <dgm:cxn modelId="{E7BB27CE-37AF-4645-84F2-10385CCE7D1D}" srcId="{EEE91F12-ACAC-4768-A263-7EC25EAD51C0}" destId="{E8AE3635-28B5-4994-B2C0-F612F4A41A3F}" srcOrd="3" destOrd="0" parTransId="{C1624A10-A236-43B9-987C-C1458BDCAD73}" sibTransId="{C5789482-B981-4CE3-B965-39B616633AD7}"/>
    <dgm:cxn modelId="{0D3CF40A-BD1B-4FBC-AE4E-2480958D1815}" srcId="{EEE91F12-ACAC-4768-A263-7EC25EAD51C0}" destId="{39300779-C628-4131-88B2-6F45C9CD0D8C}" srcOrd="5" destOrd="0" parTransId="{78ABA7FF-3FA7-48B6-90DE-CE9FF72AA368}" sibTransId="{6E610C16-1CAC-49A1-A0C6-FAD8DA010C1D}"/>
    <dgm:cxn modelId="{8FD693B3-A4C8-43EE-82F4-694F87A929D5}" type="presParOf" srcId="{B3E70D13-D4ED-4A7E-A437-1990FEE3443D}" destId="{B1ED7F76-690D-4574-A5AB-723564371D68}" srcOrd="0" destOrd="0" presId="urn:microsoft.com/office/officeart/2005/8/layout/vList2"/>
    <dgm:cxn modelId="{5C1745E5-0A76-40CD-B88C-2162B398A13C}" type="presParOf" srcId="{B3E70D13-D4ED-4A7E-A437-1990FEE3443D}" destId="{BD937570-04D5-490F-8705-53786E26D2A1}" srcOrd="1" destOrd="0" presId="urn:microsoft.com/office/officeart/2005/8/layout/vList2"/>
    <dgm:cxn modelId="{F83CF95E-3B7D-40CA-94B2-BC80E843F1A8}" type="presParOf" srcId="{B3E70D13-D4ED-4A7E-A437-1990FEE3443D}" destId="{A590DD09-0F61-4302-B713-F14D65A42789}" srcOrd="2" destOrd="0" presId="urn:microsoft.com/office/officeart/2005/8/layout/vList2"/>
    <dgm:cxn modelId="{4B7E0E50-2479-414F-9040-7CF85040F9E7}" type="presParOf" srcId="{B3E70D13-D4ED-4A7E-A437-1990FEE3443D}" destId="{23D7CFCB-6D09-4C26-A6CB-A5BD4D195926}" srcOrd="3" destOrd="0" presId="urn:microsoft.com/office/officeart/2005/8/layout/vList2"/>
    <dgm:cxn modelId="{E87B0D5A-8504-4443-AE09-60A4D02E226A}" type="presParOf" srcId="{B3E70D13-D4ED-4A7E-A437-1990FEE3443D}" destId="{E6BF0759-3358-4D28-BF5F-AB9370B70554}" srcOrd="4" destOrd="0" presId="urn:microsoft.com/office/officeart/2005/8/layout/vList2"/>
    <dgm:cxn modelId="{06027BBF-3237-403C-9CDC-4DBACAB5CAC4}" type="presParOf" srcId="{B3E70D13-D4ED-4A7E-A437-1990FEE3443D}" destId="{318B743E-0E8D-4D19-8588-7549A1215F61}" srcOrd="5" destOrd="0" presId="urn:microsoft.com/office/officeart/2005/8/layout/vList2"/>
    <dgm:cxn modelId="{6655516A-CF07-49E4-8FF9-F4C09BD83A28}" type="presParOf" srcId="{B3E70D13-D4ED-4A7E-A437-1990FEE3443D}" destId="{9CCC0248-ECF7-42C9-965E-2B831C061C54}" srcOrd="6" destOrd="0" presId="urn:microsoft.com/office/officeart/2005/8/layout/vList2"/>
    <dgm:cxn modelId="{0C9417A5-2B44-4217-9BF2-F29FCAC3F233}" type="presParOf" srcId="{B3E70D13-D4ED-4A7E-A437-1990FEE3443D}" destId="{CA28FC15-EA96-49DF-8066-BCCCA4441174}" srcOrd="7" destOrd="0" presId="urn:microsoft.com/office/officeart/2005/8/layout/vList2"/>
    <dgm:cxn modelId="{F6B626A0-8918-4099-B1DD-456C4E75B362}" type="presParOf" srcId="{B3E70D13-D4ED-4A7E-A437-1990FEE3443D}" destId="{14C28BC0-E622-4A5D-B800-FCF92F13B7FE}" srcOrd="8" destOrd="0" presId="urn:microsoft.com/office/officeart/2005/8/layout/vList2"/>
    <dgm:cxn modelId="{8DDB7BCD-F6F2-42D3-AA9C-203DC6AF7411}" type="presParOf" srcId="{B3E70D13-D4ED-4A7E-A437-1990FEE3443D}" destId="{EDDBD7A0-DD4F-43AF-A3A6-E05B0331DA42}" srcOrd="9" destOrd="0" presId="urn:microsoft.com/office/officeart/2005/8/layout/vList2"/>
    <dgm:cxn modelId="{29FF0536-37CD-4D4D-B237-35D92211846D}" type="presParOf" srcId="{B3E70D13-D4ED-4A7E-A437-1990FEE3443D}" destId="{3C71E5D1-86C9-4327-A43A-F200E5BB2AD7}" srcOrd="10"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0.xml><?xml version="1.0" encoding="utf-8"?>
<dgm:dataModel xmlns:dgm="http://schemas.openxmlformats.org/drawingml/2006/diagram" xmlns:a="http://schemas.openxmlformats.org/drawingml/2006/main">
  <dgm:ptLst>
    <dgm:pt modelId="{EEE91F12-ACAC-4768-A263-7EC25EAD51C0}"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9A05CF84-A1A6-4522-8AA6-D9863DFB8739}">
      <dgm:prSet phldrT="[Text]"/>
      <dgm:spPr>
        <a:solidFill>
          <a:srgbClr val="FF0000"/>
        </a:solidFill>
      </dgm:spPr>
      <dgm:t>
        <a:bodyPr/>
        <a:lstStyle/>
        <a:p>
          <a:pPr algn="ctr"/>
          <a:r>
            <a:rPr lang="fa-IR" dirty="0">
              <a:solidFill>
                <a:schemeClr val="bg1"/>
              </a:solidFill>
              <a:cs typeface="B Mitra" pitchFamily="2" charset="-78"/>
            </a:rPr>
            <a:t>مقدمه</a:t>
          </a:r>
          <a:endParaRPr lang="en-US" dirty="0">
            <a:solidFill>
              <a:schemeClr val="bg1"/>
            </a:solidFill>
            <a:cs typeface="B Mitra" pitchFamily="2" charset="-78"/>
          </a:endParaRPr>
        </a:p>
      </dgm:t>
    </dgm:pt>
    <dgm:pt modelId="{9127F5CD-45DB-474A-9E94-250A2E8D2D8B}" type="parTrans" cxnId="{F72F5DB0-E635-4D15-BEAB-334E12D211BA}">
      <dgm:prSet/>
      <dgm:spPr/>
      <dgm:t>
        <a:bodyPr/>
        <a:lstStyle/>
        <a:p>
          <a:endParaRPr lang="en-US"/>
        </a:p>
      </dgm:t>
    </dgm:pt>
    <dgm:pt modelId="{E5A41F96-8135-43E5-9B25-0CBCCF7D1581}" type="sibTrans" cxnId="{F72F5DB0-E635-4D15-BEAB-334E12D211BA}">
      <dgm:prSet/>
      <dgm:spPr/>
      <dgm:t>
        <a:bodyPr/>
        <a:lstStyle/>
        <a:p>
          <a:endParaRPr lang="en-US"/>
        </a:p>
      </dgm:t>
    </dgm:pt>
    <dgm:pt modelId="{39300779-C628-4131-88B2-6F45C9CD0D8C}">
      <dgm:prSet phldrT="[Text]"/>
      <dgm:spPr>
        <a:solidFill>
          <a:srgbClr val="FF0000"/>
        </a:solidFill>
      </dgm:spPr>
      <dgm:t>
        <a:bodyPr/>
        <a:lstStyle/>
        <a:p>
          <a:pPr algn="ctr"/>
          <a:r>
            <a:rPr lang="fa-IR" dirty="0">
              <a:solidFill>
                <a:schemeClr val="bg1"/>
              </a:solidFill>
              <a:cs typeface="B Mitra" pitchFamily="2" charset="-78"/>
            </a:rPr>
            <a:t>نتیجه گیری</a:t>
          </a:r>
          <a:endParaRPr lang="en-US" dirty="0">
            <a:solidFill>
              <a:schemeClr val="bg1"/>
            </a:solidFill>
            <a:cs typeface="B Mitra" pitchFamily="2" charset="-78"/>
          </a:endParaRPr>
        </a:p>
      </dgm:t>
    </dgm:pt>
    <dgm:pt modelId="{78ABA7FF-3FA7-48B6-90DE-CE9FF72AA368}" type="parTrans" cxnId="{0D3CF40A-BD1B-4FBC-AE4E-2480958D1815}">
      <dgm:prSet/>
      <dgm:spPr/>
      <dgm:t>
        <a:bodyPr/>
        <a:lstStyle/>
        <a:p>
          <a:endParaRPr lang="en-US"/>
        </a:p>
      </dgm:t>
    </dgm:pt>
    <dgm:pt modelId="{6E610C16-1CAC-49A1-A0C6-FAD8DA010C1D}" type="sibTrans" cxnId="{0D3CF40A-BD1B-4FBC-AE4E-2480958D1815}">
      <dgm:prSet/>
      <dgm:spPr/>
      <dgm:t>
        <a:bodyPr/>
        <a:lstStyle/>
        <a:p>
          <a:endParaRPr lang="en-US"/>
        </a:p>
      </dgm:t>
    </dgm:pt>
    <dgm:pt modelId="{873EB865-3443-4D23-BE42-C5E7E4EF0684}">
      <dgm:prSet/>
      <dgm:spPr>
        <a:solidFill>
          <a:schemeClr val="tx1"/>
        </a:solidFill>
      </dgm:spPr>
      <dgm:t>
        <a:bodyPr/>
        <a:lstStyle/>
        <a:p>
          <a:pPr algn="ctr"/>
          <a:r>
            <a:rPr lang="fa-IR" dirty="0">
              <a:solidFill>
                <a:schemeClr val="bg1"/>
              </a:solidFill>
              <a:cs typeface="B Mitra" pitchFamily="2" charset="-78"/>
            </a:rPr>
            <a:t>مبانی نظری</a:t>
          </a:r>
          <a:endParaRPr lang="en-US" dirty="0">
            <a:solidFill>
              <a:schemeClr val="bg1"/>
            </a:solidFill>
            <a:cs typeface="B Mitra" pitchFamily="2" charset="-78"/>
          </a:endParaRPr>
        </a:p>
      </dgm:t>
    </dgm:pt>
    <dgm:pt modelId="{267FF84A-DCB7-49C4-A7A5-76FCDCCBF258}" type="parTrans" cxnId="{2091E6BF-CC96-4808-B78F-ACD6D07BB516}">
      <dgm:prSet/>
      <dgm:spPr/>
      <dgm:t>
        <a:bodyPr/>
        <a:lstStyle/>
        <a:p>
          <a:endParaRPr lang="en-US"/>
        </a:p>
      </dgm:t>
    </dgm:pt>
    <dgm:pt modelId="{F7B0B10D-2CCA-4768-8EEE-F8F0314F2E76}" type="sibTrans" cxnId="{2091E6BF-CC96-4808-B78F-ACD6D07BB516}">
      <dgm:prSet/>
      <dgm:spPr/>
      <dgm:t>
        <a:bodyPr/>
        <a:lstStyle/>
        <a:p>
          <a:endParaRPr lang="en-US"/>
        </a:p>
      </dgm:t>
    </dgm:pt>
    <dgm:pt modelId="{51676A11-785F-42A4-8B8E-F97C5F4B2317}">
      <dgm:prSet/>
      <dgm:spPr>
        <a:solidFill>
          <a:srgbClr val="FF0000"/>
        </a:solidFill>
      </dgm:spPr>
      <dgm:t>
        <a:bodyPr/>
        <a:lstStyle/>
        <a:p>
          <a:pPr algn="ctr"/>
          <a:r>
            <a:rPr lang="fa-IR" dirty="0">
              <a:solidFill>
                <a:schemeClr val="bg1"/>
              </a:solidFill>
              <a:cs typeface="B Mitra" pitchFamily="2" charset="-78"/>
            </a:rPr>
            <a:t>نمونه موردی</a:t>
          </a:r>
          <a:endParaRPr lang="en-US" dirty="0">
            <a:solidFill>
              <a:schemeClr val="bg1"/>
            </a:solidFill>
            <a:cs typeface="B Mitra" pitchFamily="2" charset="-78"/>
          </a:endParaRPr>
        </a:p>
      </dgm:t>
    </dgm:pt>
    <dgm:pt modelId="{F569A185-E31C-44D7-88B2-0423160640CD}" type="parTrans" cxnId="{DFFC9C9B-E707-4241-9C8F-C6882273B454}">
      <dgm:prSet/>
      <dgm:spPr/>
      <dgm:t>
        <a:bodyPr/>
        <a:lstStyle/>
        <a:p>
          <a:endParaRPr lang="en-US"/>
        </a:p>
      </dgm:t>
    </dgm:pt>
    <dgm:pt modelId="{D7CEB599-4649-445F-ABC3-9D080A61B12E}" type="sibTrans" cxnId="{DFFC9C9B-E707-4241-9C8F-C6882273B454}">
      <dgm:prSet/>
      <dgm:spPr/>
      <dgm:t>
        <a:bodyPr/>
        <a:lstStyle/>
        <a:p>
          <a:endParaRPr lang="en-US"/>
        </a:p>
      </dgm:t>
    </dgm:pt>
    <dgm:pt modelId="{E8AE3635-28B5-4994-B2C0-F612F4A41A3F}">
      <dgm:prSet/>
      <dgm:spPr>
        <a:solidFill>
          <a:srgbClr val="FF0000"/>
        </a:solidFill>
      </dgm:spPr>
      <dgm:t>
        <a:bodyPr/>
        <a:lstStyle/>
        <a:p>
          <a:pPr algn="ctr"/>
          <a:r>
            <a:rPr lang="fa-IR" dirty="0">
              <a:solidFill>
                <a:schemeClr val="bg1"/>
              </a:solidFill>
              <a:cs typeface="B Mitra" pitchFamily="2" charset="-78"/>
            </a:rPr>
            <a:t>معرفی تکنیک</a:t>
          </a:r>
          <a:endParaRPr lang="en-US" dirty="0">
            <a:solidFill>
              <a:schemeClr val="bg1"/>
            </a:solidFill>
            <a:cs typeface="B Mitra" pitchFamily="2" charset="-78"/>
          </a:endParaRPr>
        </a:p>
      </dgm:t>
    </dgm:pt>
    <dgm:pt modelId="{C1624A10-A236-43B9-987C-C1458BDCAD73}" type="parTrans" cxnId="{E7BB27CE-37AF-4645-84F2-10385CCE7D1D}">
      <dgm:prSet/>
      <dgm:spPr/>
      <dgm:t>
        <a:bodyPr/>
        <a:lstStyle/>
        <a:p>
          <a:endParaRPr lang="en-US"/>
        </a:p>
      </dgm:t>
    </dgm:pt>
    <dgm:pt modelId="{C5789482-B981-4CE3-B965-39B616633AD7}" type="sibTrans" cxnId="{E7BB27CE-37AF-4645-84F2-10385CCE7D1D}">
      <dgm:prSet/>
      <dgm:spPr/>
      <dgm:t>
        <a:bodyPr/>
        <a:lstStyle/>
        <a:p>
          <a:endParaRPr lang="en-US"/>
        </a:p>
      </dgm:t>
    </dgm:pt>
    <dgm:pt modelId="{EBB55836-8D06-458B-AD81-0549B43175C9}">
      <dgm:prSet/>
      <dgm:spPr>
        <a:solidFill>
          <a:srgbClr val="FF0000"/>
        </a:solidFill>
      </dgm:spPr>
      <dgm:t>
        <a:bodyPr/>
        <a:lstStyle/>
        <a:p>
          <a:pPr algn="ctr"/>
          <a:r>
            <a:rPr lang="fa-IR" dirty="0">
              <a:solidFill>
                <a:schemeClr val="bg1"/>
              </a:solidFill>
              <a:cs typeface="B Mitra" pitchFamily="2" charset="-78"/>
            </a:rPr>
            <a:t>تاریخچه</a:t>
          </a:r>
          <a:endParaRPr lang="en-US" dirty="0">
            <a:solidFill>
              <a:schemeClr val="bg1"/>
            </a:solidFill>
            <a:cs typeface="B Mitra" pitchFamily="2" charset="-78"/>
          </a:endParaRPr>
        </a:p>
      </dgm:t>
    </dgm:pt>
    <dgm:pt modelId="{A7F4AEA2-F3D3-4924-AE56-A21AF8680007}" type="parTrans" cxnId="{A2981331-EA66-4CF1-80CC-2E2BAD265AE6}">
      <dgm:prSet/>
      <dgm:spPr/>
      <dgm:t>
        <a:bodyPr/>
        <a:lstStyle/>
        <a:p>
          <a:endParaRPr lang="en-US"/>
        </a:p>
      </dgm:t>
    </dgm:pt>
    <dgm:pt modelId="{8118B393-ED18-4AB6-8FD8-B53BB2752336}" type="sibTrans" cxnId="{A2981331-EA66-4CF1-80CC-2E2BAD265AE6}">
      <dgm:prSet/>
      <dgm:spPr/>
      <dgm:t>
        <a:bodyPr/>
        <a:lstStyle/>
        <a:p>
          <a:endParaRPr lang="en-US"/>
        </a:p>
      </dgm:t>
    </dgm:pt>
    <dgm:pt modelId="{B3E70D13-D4ED-4A7E-A437-1990FEE3443D}" type="pres">
      <dgm:prSet presAssocID="{EEE91F12-ACAC-4768-A263-7EC25EAD51C0}" presName="linear" presStyleCnt="0">
        <dgm:presLayoutVars>
          <dgm:animLvl val="lvl"/>
          <dgm:resizeHandles val="exact"/>
        </dgm:presLayoutVars>
      </dgm:prSet>
      <dgm:spPr/>
      <dgm:t>
        <a:bodyPr/>
        <a:lstStyle/>
        <a:p>
          <a:pPr rtl="1"/>
          <a:endParaRPr lang="fa-IR"/>
        </a:p>
      </dgm:t>
    </dgm:pt>
    <dgm:pt modelId="{B1ED7F76-690D-4574-A5AB-723564371D68}" type="pres">
      <dgm:prSet presAssocID="{9A05CF84-A1A6-4522-8AA6-D9863DFB8739}" presName="parentText" presStyleLbl="node1" presStyleIdx="0" presStyleCnt="6" custLinFactY="-66257" custLinFactNeighborX="-408" custLinFactNeighborY="-100000">
        <dgm:presLayoutVars>
          <dgm:chMax val="0"/>
          <dgm:bulletEnabled val="1"/>
        </dgm:presLayoutVars>
      </dgm:prSet>
      <dgm:spPr/>
      <dgm:t>
        <a:bodyPr/>
        <a:lstStyle/>
        <a:p>
          <a:pPr rtl="1"/>
          <a:endParaRPr lang="fa-IR"/>
        </a:p>
      </dgm:t>
    </dgm:pt>
    <dgm:pt modelId="{BD937570-04D5-490F-8705-53786E26D2A1}" type="pres">
      <dgm:prSet presAssocID="{E5A41F96-8135-43E5-9B25-0CBCCF7D1581}" presName="spacer" presStyleCnt="0"/>
      <dgm:spPr/>
    </dgm:pt>
    <dgm:pt modelId="{A590DD09-0F61-4302-B713-F14D65A42789}" type="pres">
      <dgm:prSet presAssocID="{873EB865-3443-4D23-BE42-C5E7E4EF0684}" presName="parentText" presStyleLbl="node1" presStyleIdx="1" presStyleCnt="6" custLinFactY="-19681" custLinFactNeighborX="0" custLinFactNeighborY="-100000">
        <dgm:presLayoutVars>
          <dgm:chMax val="0"/>
          <dgm:bulletEnabled val="1"/>
        </dgm:presLayoutVars>
      </dgm:prSet>
      <dgm:spPr/>
      <dgm:t>
        <a:bodyPr/>
        <a:lstStyle/>
        <a:p>
          <a:pPr rtl="1"/>
          <a:endParaRPr lang="fa-IR"/>
        </a:p>
      </dgm:t>
    </dgm:pt>
    <dgm:pt modelId="{23D7CFCB-6D09-4C26-A6CB-A5BD4D195926}" type="pres">
      <dgm:prSet presAssocID="{F7B0B10D-2CCA-4768-8EEE-F8F0314F2E76}" presName="spacer" presStyleCnt="0"/>
      <dgm:spPr/>
    </dgm:pt>
    <dgm:pt modelId="{E6BF0759-3358-4D28-BF5F-AB9370B70554}" type="pres">
      <dgm:prSet presAssocID="{EBB55836-8D06-458B-AD81-0549B43175C9}" presName="parentText" presStyleLbl="node1" presStyleIdx="2" presStyleCnt="6" custLinFactY="16905" custLinFactNeighborX="0" custLinFactNeighborY="100000">
        <dgm:presLayoutVars>
          <dgm:chMax val="0"/>
          <dgm:bulletEnabled val="1"/>
        </dgm:presLayoutVars>
      </dgm:prSet>
      <dgm:spPr/>
      <dgm:t>
        <a:bodyPr/>
        <a:lstStyle/>
        <a:p>
          <a:pPr rtl="1"/>
          <a:endParaRPr lang="fa-IR"/>
        </a:p>
      </dgm:t>
    </dgm:pt>
    <dgm:pt modelId="{318B743E-0E8D-4D19-8588-7549A1215F61}" type="pres">
      <dgm:prSet presAssocID="{8118B393-ED18-4AB6-8FD8-B53BB2752336}" presName="spacer" presStyleCnt="0"/>
      <dgm:spPr/>
    </dgm:pt>
    <dgm:pt modelId="{9CCC0248-ECF7-42C9-965E-2B831C061C54}" type="pres">
      <dgm:prSet presAssocID="{E8AE3635-28B5-4994-B2C0-F612F4A41A3F}" presName="parentText" presStyleLbl="node1" presStyleIdx="3" presStyleCnt="6" custLinFactY="63481" custLinFactNeighborX="0" custLinFactNeighborY="100000">
        <dgm:presLayoutVars>
          <dgm:chMax val="0"/>
          <dgm:bulletEnabled val="1"/>
        </dgm:presLayoutVars>
      </dgm:prSet>
      <dgm:spPr/>
      <dgm:t>
        <a:bodyPr/>
        <a:lstStyle/>
        <a:p>
          <a:pPr rtl="1"/>
          <a:endParaRPr lang="fa-IR"/>
        </a:p>
      </dgm:t>
    </dgm:pt>
    <dgm:pt modelId="{CA28FC15-EA96-49DF-8066-BCCCA4441174}" type="pres">
      <dgm:prSet presAssocID="{C5789482-B981-4CE3-B965-39B616633AD7}" presName="spacer" presStyleCnt="0"/>
      <dgm:spPr/>
    </dgm:pt>
    <dgm:pt modelId="{14C28BC0-E622-4A5D-B800-FCF92F13B7FE}" type="pres">
      <dgm:prSet presAssocID="{51676A11-785F-42A4-8B8E-F97C5F4B2317}" presName="parentText" presStyleLbl="node1" presStyleIdx="4" presStyleCnt="6" custLinFactY="100000" custLinFactNeighborX="-408" custLinFactNeighborY="194806">
        <dgm:presLayoutVars>
          <dgm:chMax val="0"/>
          <dgm:bulletEnabled val="1"/>
        </dgm:presLayoutVars>
      </dgm:prSet>
      <dgm:spPr/>
      <dgm:t>
        <a:bodyPr/>
        <a:lstStyle/>
        <a:p>
          <a:pPr rtl="1"/>
          <a:endParaRPr lang="fa-IR"/>
        </a:p>
      </dgm:t>
    </dgm:pt>
    <dgm:pt modelId="{EDDBD7A0-DD4F-43AF-A3A6-E05B0331DA42}" type="pres">
      <dgm:prSet presAssocID="{D7CEB599-4649-445F-ABC3-9D080A61B12E}" presName="spacer" presStyleCnt="0"/>
      <dgm:spPr/>
    </dgm:pt>
    <dgm:pt modelId="{3C71E5D1-86C9-4327-A43A-F200E5BB2AD7}" type="pres">
      <dgm:prSet presAssocID="{39300779-C628-4131-88B2-6F45C9CD0D8C}" presName="parentText" presStyleLbl="node1" presStyleIdx="5" presStyleCnt="6" custLinFactY="134798" custLinFactNeighborX="-408" custLinFactNeighborY="200000">
        <dgm:presLayoutVars>
          <dgm:chMax val="0"/>
          <dgm:bulletEnabled val="1"/>
        </dgm:presLayoutVars>
      </dgm:prSet>
      <dgm:spPr/>
      <dgm:t>
        <a:bodyPr/>
        <a:lstStyle/>
        <a:p>
          <a:pPr rtl="1"/>
          <a:endParaRPr lang="fa-IR"/>
        </a:p>
      </dgm:t>
    </dgm:pt>
  </dgm:ptLst>
  <dgm:cxnLst>
    <dgm:cxn modelId="{0D3CF40A-BD1B-4FBC-AE4E-2480958D1815}" srcId="{EEE91F12-ACAC-4768-A263-7EC25EAD51C0}" destId="{39300779-C628-4131-88B2-6F45C9CD0D8C}" srcOrd="5" destOrd="0" parTransId="{78ABA7FF-3FA7-48B6-90DE-CE9FF72AA368}" sibTransId="{6E610C16-1CAC-49A1-A0C6-FAD8DA010C1D}"/>
    <dgm:cxn modelId="{3089B778-679F-45C3-8D0B-16187CE0CF5E}" type="presOf" srcId="{51676A11-785F-42A4-8B8E-F97C5F4B2317}" destId="{14C28BC0-E622-4A5D-B800-FCF92F13B7FE}" srcOrd="0" destOrd="0" presId="urn:microsoft.com/office/officeart/2005/8/layout/vList2"/>
    <dgm:cxn modelId="{6E6ABC6D-15C6-45A7-98A0-C2E15F0E72EE}" type="presOf" srcId="{39300779-C628-4131-88B2-6F45C9CD0D8C}" destId="{3C71E5D1-86C9-4327-A43A-F200E5BB2AD7}" srcOrd="0" destOrd="0" presId="urn:microsoft.com/office/officeart/2005/8/layout/vList2"/>
    <dgm:cxn modelId="{F72F5DB0-E635-4D15-BEAB-334E12D211BA}" srcId="{EEE91F12-ACAC-4768-A263-7EC25EAD51C0}" destId="{9A05CF84-A1A6-4522-8AA6-D9863DFB8739}" srcOrd="0" destOrd="0" parTransId="{9127F5CD-45DB-474A-9E94-250A2E8D2D8B}" sibTransId="{E5A41F96-8135-43E5-9B25-0CBCCF7D1581}"/>
    <dgm:cxn modelId="{A2981331-EA66-4CF1-80CC-2E2BAD265AE6}" srcId="{EEE91F12-ACAC-4768-A263-7EC25EAD51C0}" destId="{EBB55836-8D06-458B-AD81-0549B43175C9}" srcOrd="2" destOrd="0" parTransId="{A7F4AEA2-F3D3-4924-AE56-A21AF8680007}" sibTransId="{8118B393-ED18-4AB6-8FD8-B53BB2752336}"/>
    <dgm:cxn modelId="{2091E6BF-CC96-4808-B78F-ACD6D07BB516}" srcId="{EEE91F12-ACAC-4768-A263-7EC25EAD51C0}" destId="{873EB865-3443-4D23-BE42-C5E7E4EF0684}" srcOrd="1" destOrd="0" parTransId="{267FF84A-DCB7-49C4-A7A5-76FCDCCBF258}" sibTransId="{F7B0B10D-2CCA-4768-8EEE-F8F0314F2E76}"/>
    <dgm:cxn modelId="{DFFC9C9B-E707-4241-9C8F-C6882273B454}" srcId="{EEE91F12-ACAC-4768-A263-7EC25EAD51C0}" destId="{51676A11-785F-42A4-8B8E-F97C5F4B2317}" srcOrd="4" destOrd="0" parTransId="{F569A185-E31C-44D7-88B2-0423160640CD}" sibTransId="{D7CEB599-4649-445F-ABC3-9D080A61B12E}"/>
    <dgm:cxn modelId="{E7BB27CE-37AF-4645-84F2-10385CCE7D1D}" srcId="{EEE91F12-ACAC-4768-A263-7EC25EAD51C0}" destId="{E8AE3635-28B5-4994-B2C0-F612F4A41A3F}" srcOrd="3" destOrd="0" parTransId="{C1624A10-A236-43B9-987C-C1458BDCAD73}" sibTransId="{C5789482-B981-4CE3-B965-39B616633AD7}"/>
    <dgm:cxn modelId="{37FF058B-08C9-4C3C-977B-E3AA5CBDEBFF}" type="presOf" srcId="{873EB865-3443-4D23-BE42-C5E7E4EF0684}" destId="{A590DD09-0F61-4302-B713-F14D65A42789}" srcOrd="0" destOrd="0" presId="urn:microsoft.com/office/officeart/2005/8/layout/vList2"/>
    <dgm:cxn modelId="{CB5D7E96-70F9-4720-A080-70962B43F772}" type="presOf" srcId="{E8AE3635-28B5-4994-B2C0-F612F4A41A3F}" destId="{9CCC0248-ECF7-42C9-965E-2B831C061C54}" srcOrd="0" destOrd="0" presId="urn:microsoft.com/office/officeart/2005/8/layout/vList2"/>
    <dgm:cxn modelId="{82C4CA7D-FF24-465E-AE38-4DA8FEA485AC}" type="presOf" srcId="{EBB55836-8D06-458B-AD81-0549B43175C9}" destId="{E6BF0759-3358-4D28-BF5F-AB9370B70554}" srcOrd="0" destOrd="0" presId="urn:microsoft.com/office/officeart/2005/8/layout/vList2"/>
    <dgm:cxn modelId="{5D137924-EFAC-4906-903B-7BA741A4622F}" type="presOf" srcId="{9A05CF84-A1A6-4522-8AA6-D9863DFB8739}" destId="{B1ED7F76-690D-4574-A5AB-723564371D68}" srcOrd="0" destOrd="0" presId="urn:microsoft.com/office/officeart/2005/8/layout/vList2"/>
    <dgm:cxn modelId="{0C79AAA5-17B0-4BE9-806F-9C6751AEE05C}" type="presOf" srcId="{EEE91F12-ACAC-4768-A263-7EC25EAD51C0}" destId="{B3E70D13-D4ED-4A7E-A437-1990FEE3443D}" srcOrd="0" destOrd="0" presId="urn:microsoft.com/office/officeart/2005/8/layout/vList2"/>
    <dgm:cxn modelId="{0D279512-C869-4173-B6AA-88143283E26A}" type="presParOf" srcId="{B3E70D13-D4ED-4A7E-A437-1990FEE3443D}" destId="{B1ED7F76-690D-4574-A5AB-723564371D68}" srcOrd="0" destOrd="0" presId="urn:microsoft.com/office/officeart/2005/8/layout/vList2"/>
    <dgm:cxn modelId="{6A00595E-1E4A-481C-B9FD-DA316D9483E9}" type="presParOf" srcId="{B3E70D13-D4ED-4A7E-A437-1990FEE3443D}" destId="{BD937570-04D5-490F-8705-53786E26D2A1}" srcOrd="1" destOrd="0" presId="urn:microsoft.com/office/officeart/2005/8/layout/vList2"/>
    <dgm:cxn modelId="{8580FE89-11C5-48C0-8026-3F3CE7CB04ED}" type="presParOf" srcId="{B3E70D13-D4ED-4A7E-A437-1990FEE3443D}" destId="{A590DD09-0F61-4302-B713-F14D65A42789}" srcOrd="2" destOrd="0" presId="urn:microsoft.com/office/officeart/2005/8/layout/vList2"/>
    <dgm:cxn modelId="{F88958AD-777B-4A35-84A0-CD05E3AE3054}" type="presParOf" srcId="{B3E70D13-D4ED-4A7E-A437-1990FEE3443D}" destId="{23D7CFCB-6D09-4C26-A6CB-A5BD4D195926}" srcOrd="3" destOrd="0" presId="urn:microsoft.com/office/officeart/2005/8/layout/vList2"/>
    <dgm:cxn modelId="{02B0D930-6A84-4E86-BB06-564F7694C1C4}" type="presParOf" srcId="{B3E70D13-D4ED-4A7E-A437-1990FEE3443D}" destId="{E6BF0759-3358-4D28-BF5F-AB9370B70554}" srcOrd="4" destOrd="0" presId="urn:microsoft.com/office/officeart/2005/8/layout/vList2"/>
    <dgm:cxn modelId="{AB26A524-F7AA-48D7-8DB0-134120E7F50B}" type="presParOf" srcId="{B3E70D13-D4ED-4A7E-A437-1990FEE3443D}" destId="{318B743E-0E8D-4D19-8588-7549A1215F61}" srcOrd="5" destOrd="0" presId="urn:microsoft.com/office/officeart/2005/8/layout/vList2"/>
    <dgm:cxn modelId="{21A7137D-17C0-4055-8CEB-08BE70DE44C6}" type="presParOf" srcId="{B3E70D13-D4ED-4A7E-A437-1990FEE3443D}" destId="{9CCC0248-ECF7-42C9-965E-2B831C061C54}" srcOrd="6" destOrd="0" presId="urn:microsoft.com/office/officeart/2005/8/layout/vList2"/>
    <dgm:cxn modelId="{6795B593-BCF7-484B-BA44-AF684E67834C}" type="presParOf" srcId="{B3E70D13-D4ED-4A7E-A437-1990FEE3443D}" destId="{CA28FC15-EA96-49DF-8066-BCCCA4441174}" srcOrd="7" destOrd="0" presId="urn:microsoft.com/office/officeart/2005/8/layout/vList2"/>
    <dgm:cxn modelId="{6A8B05DA-879C-4CEC-A1C7-068F65D8F2DB}" type="presParOf" srcId="{B3E70D13-D4ED-4A7E-A437-1990FEE3443D}" destId="{14C28BC0-E622-4A5D-B800-FCF92F13B7FE}" srcOrd="8" destOrd="0" presId="urn:microsoft.com/office/officeart/2005/8/layout/vList2"/>
    <dgm:cxn modelId="{D286FC0B-4D46-4999-916A-D2F869CEEEF1}" type="presParOf" srcId="{B3E70D13-D4ED-4A7E-A437-1990FEE3443D}" destId="{EDDBD7A0-DD4F-43AF-A3A6-E05B0331DA42}" srcOrd="9" destOrd="0" presId="urn:microsoft.com/office/officeart/2005/8/layout/vList2"/>
    <dgm:cxn modelId="{872DC06F-E601-4A66-BA7A-4C340343C51F}" type="presParOf" srcId="{B3E70D13-D4ED-4A7E-A437-1990FEE3443D}" destId="{3C71E5D1-86C9-4327-A43A-F200E5BB2AD7}" srcOrd="10" destOrd="0" presId="urn:microsoft.com/office/officeart/2005/8/layout/vList2"/>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31.xml><?xml version="1.0" encoding="utf-8"?>
<dgm:dataModel xmlns:dgm="http://schemas.openxmlformats.org/drawingml/2006/diagram" xmlns:a="http://schemas.openxmlformats.org/drawingml/2006/main">
  <dgm:ptLst>
    <dgm:pt modelId="{EEE91F12-ACAC-4768-A263-7EC25EAD51C0}"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9A05CF84-A1A6-4522-8AA6-D9863DFB8739}">
      <dgm:prSet phldrT="[Text]"/>
      <dgm:spPr>
        <a:solidFill>
          <a:srgbClr val="FF0000"/>
        </a:solidFill>
      </dgm:spPr>
      <dgm:t>
        <a:bodyPr/>
        <a:lstStyle/>
        <a:p>
          <a:pPr algn="ctr"/>
          <a:r>
            <a:rPr lang="fa-IR" dirty="0">
              <a:solidFill>
                <a:schemeClr val="bg1"/>
              </a:solidFill>
              <a:cs typeface="B Mitra" pitchFamily="2" charset="-78"/>
            </a:rPr>
            <a:t>مقدمه</a:t>
          </a:r>
          <a:endParaRPr lang="en-US" dirty="0">
            <a:solidFill>
              <a:schemeClr val="bg1"/>
            </a:solidFill>
            <a:cs typeface="B Mitra" pitchFamily="2" charset="-78"/>
          </a:endParaRPr>
        </a:p>
      </dgm:t>
    </dgm:pt>
    <dgm:pt modelId="{9127F5CD-45DB-474A-9E94-250A2E8D2D8B}" type="parTrans" cxnId="{F72F5DB0-E635-4D15-BEAB-334E12D211BA}">
      <dgm:prSet/>
      <dgm:spPr/>
      <dgm:t>
        <a:bodyPr/>
        <a:lstStyle/>
        <a:p>
          <a:endParaRPr lang="en-US"/>
        </a:p>
      </dgm:t>
    </dgm:pt>
    <dgm:pt modelId="{E5A41F96-8135-43E5-9B25-0CBCCF7D1581}" type="sibTrans" cxnId="{F72F5DB0-E635-4D15-BEAB-334E12D211BA}">
      <dgm:prSet/>
      <dgm:spPr/>
      <dgm:t>
        <a:bodyPr/>
        <a:lstStyle/>
        <a:p>
          <a:endParaRPr lang="en-US"/>
        </a:p>
      </dgm:t>
    </dgm:pt>
    <dgm:pt modelId="{39300779-C628-4131-88B2-6F45C9CD0D8C}">
      <dgm:prSet phldrT="[Text]"/>
      <dgm:spPr>
        <a:solidFill>
          <a:srgbClr val="FF0000"/>
        </a:solidFill>
      </dgm:spPr>
      <dgm:t>
        <a:bodyPr/>
        <a:lstStyle/>
        <a:p>
          <a:pPr algn="ctr"/>
          <a:r>
            <a:rPr lang="fa-IR" dirty="0">
              <a:solidFill>
                <a:schemeClr val="bg1"/>
              </a:solidFill>
              <a:cs typeface="B Mitra" pitchFamily="2" charset="-78"/>
            </a:rPr>
            <a:t>نتیجه گیری</a:t>
          </a:r>
          <a:endParaRPr lang="en-US" dirty="0">
            <a:solidFill>
              <a:schemeClr val="bg1"/>
            </a:solidFill>
            <a:cs typeface="B Mitra" pitchFamily="2" charset="-78"/>
          </a:endParaRPr>
        </a:p>
      </dgm:t>
    </dgm:pt>
    <dgm:pt modelId="{78ABA7FF-3FA7-48B6-90DE-CE9FF72AA368}" type="parTrans" cxnId="{0D3CF40A-BD1B-4FBC-AE4E-2480958D1815}">
      <dgm:prSet/>
      <dgm:spPr/>
      <dgm:t>
        <a:bodyPr/>
        <a:lstStyle/>
        <a:p>
          <a:endParaRPr lang="en-US"/>
        </a:p>
      </dgm:t>
    </dgm:pt>
    <dgm:pt modelId="{6E610C16-1CAC-49A1-A0C6-FAD8DA010C1D}" type="sibTrans" cxnId="{0D3CF40A-BD1B-4FBC-AE4E-2480958D1815}">
      <dgm:prSet/>
      <dgm:spPr/>
      <dgm:t>
        <a:bodyPr/>
        <a:lstStyle/>
        <a:p>
          <a:endParaRPr lang="en-US"/>
        </a:p>
      </dgm:t>
    </dgm:pt>
    <dgm:pt modelId="{873EB865-3443-4D23-BE42-C5E7E4EF0684}">
      <dgm:prSet/>
      <dgm:spPr>
        <a:solidFill>
          <a:schemeClr val="tx1"/>
        </a:solidFill>
      </dgm:spPr>
      <dgm:t>
        <a:bodyPr/>
        <a:lstStyle/>
        <a:p>
          <a:pPr algn="ctr"/>
          <a:r>
            <a:rPr lang="fa-IR" dirty="0">
              <a:solidFill>
                <a:schemeClr val="bg1"/>
              </a:solidFill>
              <a:cs typeface="B Mitra" pitchFamily="2" charset="-78"/>
            </a:rPr>
            <a:t>مبانی نظری</a:t>
          </a:r>
          <a:endParaRPr lang="en-US" dirty="0">
            <a:solidFill>
              <a:schemeClr val="bg1"/>
            </a:solidFill>
            <a:cs typeface="B Mitra" pitchFamily="2" charset="-78"/>
          </a:endParaRPr>
        </a:p>
      </dgm:t>
    </dgm:pt>
    <dgm:pt modelId="{267FF84A-DCB7-49C4-A7A5-76FCDCCBF258}" type="parTrans" cxnId="{2091E6BF-CC96-4808-B78F-ACD6D07BB516}">
      <dgm:prSet/>
      <dgm:spPr/>
      <dgm:t>
        <a:bodyPr/>
        <a:lstStyle/>
        <a:p>
          <a:endParaRPr lang="en-US"/>
        </a:p>
      </dgm:t>
    </dgm:pt>
    <dgm:pt modelId="{F7B0B10D-2CCA-4768-8EEE-F8F0314F2E76}" type="sibTrans" cxnId="{2091E6BF-CC96-4808-B78F-ACD6D07BB516}">
      <dgm:prSet/>
      <dgm:spPr/>
      <dgm:t>
        <a:bodyPr/>
        <a:lstStyle/>
        <a:p>
          <a:endParaRPr lang="en-US"/>
        </a:p>
      </dgm:t>
    </dgm:pt>
    <dgm:pt modelId="{51676A11-785F-42A4-8B8E-F97C5F4B2317}">
      <dgm:prSet/>
      <dgm:spPr>
        <a:solidFill>
          <a:srgbClr val="FF0000"/>
        </a:solidFill>
      </dgm:spPr>
      <dgm:t>
        <a:bodyPr/>
        <a:lstStyle/>
        <a:p>
          <a:pPr algn="ctr"/>
          <a:r>
            <a:rPr lang="fa-IR" dirty="0">
              <a:solidFill>
                <a:schemeClr val="bg1"/>
              </a:solidFill>
              <a:cs typeface="B Mitra" pitchFamily="2" charset="-78"/>
            </a:rPr>
            <a:t>نمونه موردی</a:t>
          </a:r>
          <a:endParaRPr lang="en-US" dirty="0">
            <a:solidFill>
              <a:schemeClr val="bg1"/>
            </a:solidFill>
            <a:cs typeface="B Mitra" pitchFamily="2" charset="-78"/>
          </a:endParaRPr>
        </a:p>
      </dgm:t>
    </dgm:pt>
    <dgm:pt modelId="{F569A185-E31C-44D7-88B2-0423160640CD}" type="parTrans" cxnId="{DFFC9C9B-E707-4241-9C8F-C6882273B454}">
      <dgm:prSet/>
      <dgm:spPr/>
      <dgm:t>
        <a:bodyPr/>
        <a:lstStyle/>
        <a:p>
          <a:endParaRPr lang="en-US"/>
        </a:p>
      </dgm:t>
    </dgm:pt>
    <dgm:pt modelId="{D7CEB599-4649-445F-ABC3-9D080A61B12E}" type="sibTrans" cxnId="{DFFC9C9B-E707-4241-9C8F-C6882273B454}">
      <dgm:prSet/>
      <dgm:spPr/>
      <dgm:t>
        <a:bodyPr/>
        <a:lstStyle/>
        <a:p>
          <a:endParaRPr lang="en-US"/>
        </a:p>
      </dgm:t>
    </dgm:pt>
    <dgm:pt modelId="{E8AE3635-28B5-4994-B2C0-F612F4A41A3F}">
      <dgm:prSet/>
      <dgm:spPr>
        <a:solidFill>
          <a:srgbClr val="FF0000"/>
        </a:solidFill>
      </dgm:spPr>
      <dgm:t>
        <a:bodyPr/>
        <a:lstStyle/>
        <a:p>
          <a:pPr algn="ctr"/>
          <a:r>
            <a:rPr lang="fa-IR" dirty="0">
              <a:solidFill>
                <a:schemeClr val="bg1"/>
              </a:solidFill>
              <a:cs typeface="B Mitra" pitchFamily="2" charset="-78"/>
            </a:rPr>
            <a:t>معرفی تکنیک</a:t>
          </a:r>
          <a:endParaRPr lang="en-US" dirty="0">
            <a:solidFill>
              <a:schemeClr val="bg1"/>
            </a:solidFill>
            <a:cs typeface="B Mitra" pitchFamily="2" charset="-78"/>
          </a:endParaRPr>
        </a:p>
      </dgm:t>
    </dgm:pt>
    <dgm:pt modelId="{C1624A10-A236-43B9-987C-C1458BDCAD73}" type="parTrans" cxnId="{E7BB27CE-37AF-4645-84F2-10385CCE7D1D}">
      <dgm:prSet/>
      <dgm:spPr/>
      <dgm:t>
        <a:bodyPr/>
        <a:lstStyle/>
        <a:p>
          <a:endParaRPr lang="en-US"/>
        </a:p>
      </dgm:t>
    </dgm:pt>
    <dgm:pt modelId="{C5789482-B981-4CE3-B965-39B616633AD7}" type="sibTrans" cxnId="{E7BB27CE-37AF-4645-84F2-10385CCE7D1D}">
      <dgm:prSet/>
      <dgm:spPr/>
      <dgm:t>
        <a:bodyPr/>
        <a:lstStyle/>
        <a:p>
          <a:endParaRPr lang="en-US"/>
        </a:p>
      </dgm:t>
    </dgm:pt>
    <dgm:pt modelId="{EBB55836-8D06-458B-AD81-0549B43175C9}">
      <dgm:prSet/>
      <dgm:spPr>
        <a:solidFill>
          <a:srgbClr val="FF0000"/>
        </a:solidFill>
      </dgm:spPr>
      <dgm:t>
        <a:bodyPr/>
        <a:lstStyle/>
        <a:p>
          <a:pPr algn="ctr"/>
          <a:r>
            <a:rPr lang="fa-IR" dirty="0">
              <a:solidFill>
                <a:schemeClr val="bg1"/>
              </a:solidFill>
              <a:cs typeface="B Mitra" pitchFamily="2" charset="-78"/>
            </a:rPr>
            <a:t>تاریخچه</a:t>
          </a:r>
          <a:endParaRPr lang="en-US" dirty="0">
            <a:solidFill>
              <a:schemeClr val="bg1"/>
            </a:solidFill>
            <a:cs typeface="B Mitra" pitchFamily="2" charset="-78"/>
          </a:endParaRPr>
        </a:p>
      </dgm:t>
    </dgm:pt>
    <dgm:pt modelId="{A7F4AEA2-F3D3-4924-AE56-A21AF8680007}" type="parTrans" cxnId="{A2981331-EA66-4CF1-80CC-2E2BAD265AE6}">
      <dgm:prSet/>
      <dgm:spPr/>
      <dgm:t>
        <a:bodyPr/>
        <a:lstStyle/>
        <a:p>
          <a:endParaRPr lang="en-US"/>
        </a:p>
      </dgm:t>
    </dgm:pt>
    <dgm:pt modelId="{8118B393-ED18-4AB6-8FD8-B53BB2752336}" type="sibTrans" cxnId="{A2981331-EA66-4CF1-80CC-2E2BAD265AE6}">
      <dgm:prSet/>
      <dgm:spPr/>
      <dgm:t>
        <a:bodyPr/>
        <a:lstStyle/>
        <a:p>
          <a:endParaRPr lang="en-US"/>
        </a:p>
      </dgm:t>
    </dgm:pt>
    <dgm:pt modelId="{B3E70D13-D4ED-4A7E-A437-1990FEE3443D}" type="pres">
      <dgm:prSet presAssocID="{EEE91F12-ACAC-4768-A263-7EC25EAD51C0}" presName="linear" presStyleCnt="0">
        <dgm:presLayoutVars>
          <dgm:animLvl val="lvl"/>
          <dgm:resizeHandles val="exact"/>
        </dgm:presLayoutVars>
      </dgm:prSet>
      <dgm:spPr/>
      <dgm:t>
        <a:bodyPr/>
        <a:lstStyle/>
        <a:p>
          <a:pPr rtl="1"/>
          <a:endParaRPr lang="fa-IR"/>
        </a:p>
      </dgm:t>
    </dgm:pt>
    <dgm:pt modelId="{B1ED7F76-690D-4574-A5AB-723564371D68}" type="pres">
      <dgm:prSet presAssocID="{9A05CF84-A1A6-4522-8AA6-D9863DFB8739}" presName="parentText" presStyleLbl="node1" presStyleIdx="0" presStyleCnt="6" custLinFactY="-66257" custLinFactNeighborX="-408" custLinFactNeighborY="-100000">
        <dgm:presLayoutVars>
          <dgm:chMax val="0"/>
          <dgm:bulletEnabled val="1"/>
        </dgm:presLayoutVars>
      </dgm:prSet>
      <dgm:spPr/>
      <dgm:t>
        <a:bodyPr/>
        <a:lstStyle/>
        <a:p>
          <a:pPr rtl="1"/>
          <a:endParaRPr lang="fa-IR"/>
        </a:p>
      </dgm:t>
    </dgm:pt>
    <dgm:pt modelId="{BD937570-04D5-490F-8705-53786E26D2A1}" type="pres">
      <dgm:prSet presAssocID="{E5A41F96-8135-43E5-9B25-0CBCCF7D1581}" presName="spacer" presStyleCnt="0"/>
      <dgm:spPr/>
    </dgm:pt>
    <dgm:pt modelId="{A590DD09-0F61-4302-B713-F14D65A42789}" type="pres">
      <dgm:prSet presAssocID="{873EB865-3443-4D23-BE42-C5E7E4EF0684}" presName="parentText" presStyleLbl="node1" presStyleIdx="1" presStyleCnt="6" custLinFactY="-19681" custLinFactNeighborX="0" custLinFactNeighborY="-100000">
        <dgm:presLayoutVars>
          <dgm:chMax val="0"/>
          <dgm:bulletEnabled val="1"/>
        </dgm:presLayoutVars>
      </dgm:prSet>
      <dgm:spPr/>
      <dgm:t>
        <a:bodyPr/>
        <a:lstStyle/>
        <a:p>
          <a:pPr rtl="1"/>
          <a:endParaRPr lang="fa-IR"/>
        </a:p>
      </dgm:t>
    </dgm:pt>
    <dgm:pt modelId="{23D7CFCB-6D09-4C26-A6CB-A5BD4D195926}" type="pres">
      <dgm:prSet presAssocID="{F7B0B10D-2CCA-4768-8EEE-F8F0314F2E76}" presName="spacer" presStyleCnt="0"/>
      <dgm:spPr/>
    </dgm:pt>
    <dgm:pt modelId="{E6BF0759-3358-4D28-BF5F-AB9370B70554}" type="pres">
      <dgm:prSet presAssocID="{EBB55836-8D06-458B-AD81-0549B43175C9}" presName="parentText" presStyleLbl="node1" presStyleIdx="2" presStyleCnt="6" custLinFactY="16905" custLinFactNeighborX="0" custLinFactNeighborY="100000">
        <dgm:presLayoutVars>
          <dgm:chMax val="0"/>
          <dgm:bulletEnabled val="1"/>
        </dgm:presLayoutVars>
      </dgm:prSet>
      <dgm:spPr/>
      <dgm:t>
        <a:bodyPr/>
        <a:lstStyle/>
        <a:p>
          <a:pPr rtl="1"/>
          <a:endParaRPr lang="fa-IR"/>
        </a:p>
      </dgm:t>
    </dgm:pt>
    <dgm:pt modelId="{318B743E-0E8D-4D19-8588-7549A1215F61}" type="pres">
      <dgm:prSet presAssocID="{8118B393-ED18-4AB6-8FD8-B53BB2752336}" presName="spacer" presStyleCnt="0"/>
      <dgm:spPr/>
    </dgm:pt>
    <dgm:pt modelId="{9CCC0248-ECF7-42C9-965E-2B831C061C54}" type="pres">
      <dgm:prSet presAssocID="{E8AE3635-28B5-4994-B2C0-F612F4A41A3F}" presName="parentText" presStyleLbl="node1" presStyleIdx="3" presStyleCnt="6" custLinFactY="63481" custLinFactNeighborX="0" custLinFactNeighborY="100000">
        <dgm:presLayoutVars>
          <dgm:chMax val="0"/>
          <dgm:bulletEnabled val="1"/>
        </dgm:presLayoutVars>
      </dgm:prSet>
      <dgm:spPr/>
      <dgm:t>
        <a:bodyPr/>
        <a:lstStyle/>
        <a:p>
          <a:pPr rtl="1"/>
          <a:endParaRPr lang="fa-IR"/>
        </a:p>
      </dgm:t>
    </dgm:pt>
    <dgm:pt modelId="{CA28FC15-EA96-49DF-8066-BCCCA4441174}" type="pres">
      <dgm:prSet presAssocID="{C5789482-B981-4CE3-B965-39B616633AD7}" presName="spacer" presStyleCnt="0"/>
      <dgm:spPr/>
    </dgm:pt>
    <dgm:pt modelId="{14C28BC0-E622-4A5D-B800-FCF92F13B7FE}" type="pres">
      <dgm:prSet presAssocID="{51676A11-785F-42A4-8B8E-F97C5F4B2317}" presName="parentText" presStyleLbl="node1" presStyleIdx="4" presStyleCnt="6" custLinFactY="100000" custLinFactNeighborX="-408" custLinFactNeighborY="194806">
        <dgm:presLayoutVars>
          <dgm:chMax val="0"/>
          <dgm:bulletEnabled val="1"/>
        </dgm:presLayoutVars>
      </dgm:prSet>
      <dgm:spPr/>
      <dgm:t>
        <a:bodyPr/>
        <a:lstStyle/>
        <a:p>
          <a:pPr rtl="1"/>
          <a:endParaRPr lang="fa-IR"/>
        </a:p>
      </dgm:t>
    </dgm:pt>
    <dgm:pt modelId="{EDDBD7A0-DD4F-43AF-A3A6-E05B0331DA42}" type="pres">
      <dgm:prSet presAssocID="{D7CEB599-4649-445F-ABC3-9D080A61B12E}" presName="spacer" presStyleCnt="0"/>
      <dgm:spPr/>
    </dgm:pt>
    <dgm:pt modelId="{3C71E5D1-86C9-4327-A43A-F200E5BB2AD7}" type="pres">
      <dgm:prSet presAssocID="{39300779-C628-4131-88B2-6F45C9CD0D8C}" presName="parentText" presStyleLbl="node1" presStyleIdx="5" presStyleCnt="6" custLinFactY="134798" custLinFactNeighborX="-408" custLinFactNeighborY="200000">
        <dgm:presLayoutVars>
          <dgm:chMax val="0"/>
          <dgm:bulletEnabled val="1"/>
        </dgm:presLayoutVars>
      </dgm:prSet>
      <dgm:spPr/>
      <dgm:t>
        <a:bodyPr/>
        <a:lstStyle/>
        <a:p>
          <a:pPr rtl="1"/>
          <a:endParaRPr lang="fa-IR"/>
        </a:p>
      </dgm:t>
    </dgm:pt>
  </dgm:ptLst>
  <dgm:cxnLst>
    <dgm:cxn modelId="{0D3CF40A-BD1B-4FBC-AE4E-2480958D1815}" srcId="{EEE91F12-ACAC-4768-A263-7EC25EAD51C0}" destId="{39300779-C628-4131-88B2-6F45C9CD0D8C}" srcOrd="5" destOrd="0" parTransId="{78ABA7FF-3FA7-48B6-90DE-CE9FF72AA368}" sibTransId="{6E610C16-1CAC-49A1-A0C6-FAD8DA010C1D}"/>
    <dgm:cxn modelId="{956A738F-A11C-459D-BE97-F68D6D85A646}" type="presOf" srcId="{EBB55836-8D06-458B-AD81-0549B43175C9}" destId="{E6BF0759-3358-4D28-BF5F-AB9370B70554}" srcOrd="0" destOrd="0" presId="urn:microsoft.com/office/officeart/2005/8/layout/vList2"/>
    <dgm:cxn modelId="{F72F5DB0-E635-4D15-BEAB-334E12D211BA}" srcId="{EEE91F12-ACAC-4768-A263-7EC25EAD51C0}" destId="{9A05CF84-A1A6-4522-8AA6-D9863DFB8739}" srcOrd="0" destOrd="0" parTransId="{9127F5CD-45DB-474A-9E94-250A2E8D2D8B}" sibTransId="{E5A41F96-8135-43E5-9B25-0CBCCF7D1581}"/>
    <dgm:cxn modelId="{CE0C40E8-CDC5-4298-A259-5370B66F5FF2}" type="presOf" srcId="{39300779-C628-4131-88B2-6F45C9CD0D8C}" destId="{3C71E5D1-86C9-4327-A43A-F200E5BB2AD7}" srcOrd="0" destOrd="0" presId="urn:microsoft.com/office/officeart/2005/8/layout/vList2"/>
    <dgm:cxn modelId="{A2981331-EA66-4CF1-80CC-2E2BAD265AE6}" srcId="{EEE91F12-ACAC-4768-A263-7EC25EAD51C0}" destId="{EBB55836-8D06-458B-AD81-0549B43175C9}" srcOrd="2" destOrd="0" parTransId="{A7F4AEA2-F3D3-4924-AE56-A21AF8680007}" sibTransId="{8118B393-ED18-4AB6-8FD8-B53BB2752336}"/>
    <dgm:cxn modelId="{2091E6BF-CC96-4808-B78F-ACD6D07BB516}" srcId="{EEE91F12-ACAC-4768-A263-7EC25EAD51C0}" destId="{873EB865-3443-4D23-BE42-C5E7E4EF0684}" srcOrd="1" destOrd="0" parTransId="{267FF84A-DCB7-49C4-A7A5-76FCDCCBF258}" sibTransId="{F7B0B10D-2CCA-4768-8EEE-F8F0314F2E76}"/>
    <dgm:cxn modelId="{DFFC9C9B-E707-4241-9C8F-C6882273B454}" srcId="{EEE91F12-ACAC-4768-A263-7EC25EAD51C0}" destId="{51676A11-785F-42A4-8B8E-F97C5F4B2317}" srcOrd="4" destOrd="0" parTransId="{F569A185-E31C-44D7-88B2-0423160640CD}" sibTransId="{D7CEB599-4649-445F-ABC3-9D080A61B12E}"/>
    <dgm:cxn modelId="{095E7015-C0A0-40E2-928F-84AD5FA10C1A}" type="presOf" srcId="{873EB865-3443-4D23-BE42-C5E7E4EF0684}" destId="{A590DD09-0F61-4302-B713-F14D65A42789}" srcOrd="0" destOrd="0" presId="urn:microsoft.com/office/officeart/2005/8/layout/vList2"/>
    <dgm:cxn modelId="{E6901927-E51C-46E0-B917-75911F8EB2DA}" type="presOf" srcId="{9A05CF84-A1A6-4522-8AA6-D9863DFB8739}" destId="{B1ED7F76-690D-4574-A5AB-723564371D68}" srcOrd="0" destOrd="0" presId="urn:microsoft.com/office/officeart/2005/8/layout/vList2"/>
    <dgm:cxn modelId="{E7BB27CE-37AF-4645-84F2-10385CCE7D1D}" srcId="{EEE91F12-ACAC-4768-A263-7EC25EAD51C0}" destId="{E8AE3635-28B5-4994-B2C0-F612F4A41A3F}" srcOrd="3" destOrd="0" parTransId="{C1624A10-A236-43B9-987C-C1458BDCAD73}" sibTransId="{C5789482-B981-4CE3-B965-39B616633AD7}"/>
    <dgm:cxn modelId="{5C582482-ECEF-4D8F-B6F7-B843329E9398}" type="presOf" srcId="{E8AE3635-28B5-4994-B2C0-F612F4A41A3F}" destId="{9CCC0248-ECF7-42C9-965E-2B831C061C54}" srcOrd="0" destOrd="0" presId="urn:microsoft.com/office/officeart/2005/8/layout/vList2"/>
    <dgm:cxn modelId="{71762A42-073E-4819-A8E0-0133DF0EB846}" type="presOf" srcId="{51676A11-785F-42A4-8B8E-F97C5F4B2317}" destId="{14C28BC0-E622-4A5D-B800-FCF92F13B7FE}" srcOrd="0" destOrd="0" presId="urn:microsoft.com/office/officeart/2005/8/layout/vList2"/>
    <dgm:cxn modelId="{34A4D028-1F23-4F0E-840F-4905A4BA7562}" type="presOf" srcId="{EEE91F12-ACAC-4768-A263-7EC25EAD51C0}" destId="{B3E70D13-D4ED-4A7E-A437-1990FEE3443D}" srcOrd="0" destOrd="0" presId="urn:microsoft.com/office/officeart/2005/8/layout/vList2"/>
    <dgm:cxn modelId="{A01CE0AF-F788-4B25-B207-836452F6728B}" type="presParOf" srcId="{B3E70D13-D4ED-4A7E-A437-1990FEE3443D}" destId="{B1ED7F76-690D-4574-A5AB-723564371D68}" srcOrd="0" destOrd="0" presId="urn:microsoft.com/office/officeart/2005/8/layout/vList2"/>
    <dgm:cxn modelId="{8DAADD56-1A6A-4E4C-916B-16A449490A76}" type="presParOf" srcId="{B3E70D13-D4ED-4A7E-A437-1990FEE3443D}" destId="{BD937570-04D5-490F-8705-53786E26D2A1}" srcOrd="1" destOrd="0" presId="urn:microsoft.com/office/officeart/2005/8/layout/vList2"/>
    <dgm:cxn modelId="{80973CB5-7A1A-451C-9F1F-D0EDBAACABC9}" type="presParOf" srcId="{B3E70D13-D4ED-4A7E-A437-1990FEE3443D}" destId="{A590DD09-0F61-4302-B713-F14D65A42789}" srcOrd="2" destOrd="0" presId="urn:microsoft.com/office/officeart/2005/8/layout/vList2"/>
    <dgm:cxn modelId="{41F67687-D8D9-4DF4-BFE0-65A7CA345627}" type="presParOf" srcId="{B3E70D13-D4ED-4A7E-A437-1990FEE3443D}" destId="{23D7CFCB-6D09-4C26-A6CB-A5BD4D195926}" srcOrd="3" destOrd="0" presId="urn:microsoft.com/office/officeart/2005/8/layout/vList2"/>
    <dgm:cxn modelId="{9F5E73F8-C0CB-4F50-AC1A-80B5AF138709}" type="presParOf" srcId="{B3E70D13-D4ED-4A7E-A437-1990FEE3443D}" destId="{E6BF0759-3358-4D28-BF5F-AB9370B70554}" srcOrd="4" destOrd="0" presId="urn:microsoft.com/office/officeart/2005/8/layout/vList2"/>
    <dgm:cxn modelId="{13291066-AC07-4939-A69B-39F2E6E74445}" type="presParOf" srcId="{B3E70D13-D4ED-4A7E-A437-1990FEE3443D}" destId="{318B743E-0E8D-4D19-8588-7549A1215F61}" srcOrd="5" destOrd="0" presId="urn:microsoft.com/office/officeart/2005/8/layout/vList2"/>
    <dgm:cxn modelId="{7768D640-49BB-46C5-B429-CA0135656D83}" type="presParOf" srcId="{B3E70D13-D4ED-4A7E-A437-1990FEE3443D}" destId="{9CCC0248-ECF7-42C9-965E-2B831C061C54}" srcOrd="6" destOrd="0" presId="urn:microsoft.com/office/officeart/2005/8/layout/vList2"/>
    <dgm:cxn modelId="{80DE0817-1280-474B-A394-CD27CF468152}" type="presParOf" srcId="{B3E70D13-D4ED-4A7E-A437-1990FEE3443D}" destId="{CA28FC15-EA96-49DF-8066-BCCCA4441174}" srcOrd="7" destOrd="0" presId="urn:microsoft.com/office/officeart/2005/8/layout/vList2"/>
    <dgm:cxn modelId="{9429FA59-F2A2-4557-901E-D8439AFCA7C2}" type="presParOf" srcId="{B3E70D13-D4ED-4A7E-A437-1990FEE3443D}" destId="{14C28BC0-E622-4A5D-B800-FCF92F13B7FE}" srcOrd="8" destOrd="0" presId="urn:microsoft.com/office/officeart/2005/8/layout/vList2"/>
    <dgm:cxn modelId="{F4D4E26F-07F0-4A92-82F0-FFF19D9E805B}" type="presParOf" srcId="{B3E70D13-D4ED-4A7E-A437-1990FEE3443D}" destId="{EDDBD7A0-DD4F-43AF-A3A6-E05B0331DA42}" srcOrd="9" destOrd="0" presId="urn:microsoft.com/office/officeart/2005/8/layout/vList2"/>
    <dgm:cxn modelId="{AE03D09B-77C5-44C5-8A88-F6E5A1904FE1}" type="presParOf" srcId="{B3E70D13-D4ED-4A7E-A437-1990FEE3443D}" destId="{3C71E5D1-86C9-4327-A43A-F200E5BB2AD7}" srcOrd="10" destOrd="0" presId="urn:microsoft.com/office/officeart/2005/8/layout/vList2"/>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32.xml><?xml version="1.0" encoding="utf-8"?>
<dgm:dataModel xmlns:dgm="http://schemas.openxmlformats.org/drawingml/2006/diagram" xmlns:a="http://schemas.openxmlformats.org/drawingml/2006/main">
  <dgm:ptLst>
    <dgm:pt modelId="{EEE91F12-ACAC-4768-A263-7EC25EAD51C0}"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9A05CF84-A1A6-4522-8AA6-D9863DFB8739}">
      <dgm:prSet phldrT="[Text]"/>
      <dgm:spPr>
        <a:solidFill>
          <a:srgbClr val="FF0000"/>
        </a:solidFill>
      </dgm:spPr>
      <dgm:t>
        <a:bodyPr/>
        <a:lstStyle/>
        <a:p>
          <a:pPr algn="ctr"/>
          <a:r>
            <a:rPr lang="fa-IR" dirty="0">
              <a:solidFill>
                <a:schemeClr val="bg1"/>
              </a:solidFill>
              <a:cs typeface="B Mitra" pitchFamily="2" charset="-78"/>
            </a:rPr>
            <a:t>مقدمه</a:t>
          </a:r>
          <a:endParaRPr lang="en-US" dirty="0">
            <a:solidFill>
              <a:schemeClr val="bg1"/>
            </a:solidFill>
            <a:cs typeface="B Mitra" pitchFamily="2" charset="-78"/>
          </a:endParaRPr>
        </a:p>
      </dgm:t>
    </dgm:pt>
    <dgm:pt modelId="{9127F5CD-45DB-474A-9E94-250A2E8D2D8B}" type="parTrans" cxnId="{F72F5DB0-E635-4D15-BEAB-334E12D211BA}">
      <dgm:prSet/>
      <dgm:spPr/>
      <dgm:t>
        <a:bodyPr/>
        <a:lstStyle/>
        <a:p>
          <a:endParaRPr lang="en-US"/>
        </a:p>
      </dgm:t>
    </dgm:pt>
    <dgm:pt modelId="{E5A41F96-8135-43E5-9B25-0CBCCF7D1581}" type="sibTrans" cxnId="{F72F5DB0-E635-4D15-BEAB-334E12D211BA}">
      <dgm:prSet/>
      <dgm:spPr/>
      <dgm:t>
        <a:bodyPr/>
        <a:lstStyle/>
        <a:p>
          <a:endParaRPr lang="en-US"/>
        </a:p>
      </dgm:t>
    </dgm:pt>
    <dgm:pt modelId="{39300779-C628-4131-88B2-6F45C9CD0D8C}">
      <dgm:prSet phldrT="[Text]"/>
      <dgm:spPr>
        <a:solidFill>
          <a:srgbClr val="FF0000"/>
        </a:solidFill>
      </dgm:spPr>
      <dgm:t>
        <a:bodyPr/>
        <a:lstStyle/>
        <a:p>
          <a:pPr algn="ctr"/>
          <a:r>
            <a:rPr lang="fa-IR" dirty="0">
              <a:solidFill>
                <a:schemeClr val="bg1"/>
              </a:solidFill>
              <a:cs typeface="B Mitra" pitchFamily="2" charset="-78"/>
            </a:rPr>
            <a:t>نتیجه گیری</a:t>
          </a:r>
          <a:endParaRPr lang="en-US" dirty="0">
            <a:solidFill>
              <a:schemeClr val="bg1"/>
            </a:solidFill>
            <a:cs typeface="B Mitra" pitchFamily="2" charset="-78"/>
          </a:endParaRPr>
        </a:p>
      </dgm:t>
    </dgm:pt>
    <dgm:pt modelId="{78ABA7FF-3FA7-48B6-90DE-CE9FF72AA368}" type="parTrans" cxnId="{0D3CF40A-BD1B-4FBC-AE4E-2480958D1815}">
      <dgm:prSet/>
      <dgm:spPr/>
      <dgm:t>
        <a:bodyPr/>
        <a:lstStyle/>
        <a:p>
          <a:endParaRPr lang="en-US"/>
        </a:p>
      </dgm:t>
    </dgm:pt>
    <dgm:pt modelId="{6E610C16-1CAC-49A1-A0C6-FAD8DA010C1D}" type="sibTrans" cxnId="{0D3CF40A-BD1B-4FBC-AE4E-2480958D1815}">
      <dgm:prSet/>
      <dgm:spPr/>
      <dgm:t>
        <a:bodyPr/>
        <a:lstStyle/>
        <a:p>
          <a:endParaRPr lang="en-US"/>
        </a:p>
      </dgm:t>
    </dgm:pt>
    <dgm:pt modelId="{873EB865-3443-4D23-BE42-C5E7E4EF0684}">
      <dgm:prSet/>
      <dgm:spPr>
        <a:solidFill>
          <a:srgbClr val="FF0000"/>
        </a:solidFill>
      </dgm:spPr>
      <dgm:t>
        <a:bodyPr/>
        <a:lstStyle/>
        <a:p>
          <a:pPr algn="ctr"/>
          <a:r>
            <a:rPr lang="fa-IR" dirty="0">
              <a:solidFill>
                <a:schemeClr val="bg1"/>
              </a:solidFill>
              <a:cs typeface="B Mitra" pitchFamily="2" charset="-78"/>
            </a:rPr>
            <a:t>مبانی نظری</a:t>
          </a:r>
          <a:endParaRPr lang="en-US" dirty="0">
            <a:solidFill>
              <a:schemeClr val="bg1"/>
            </a:solidFill>
            <a:cs typeface="B Mitra" pitchFamily="2" charset="-78"/>
          </a:endParaRPr>
        </a:p>
      </dgm:t>
    </dgm:pt>
    <dgm:pt modelId="{267FF84A-DCB7-49C4-A7A5-76FCDCCBF258}" type="parTrans" cxnId="{2091E6BF-CC96-4808-B78F-ACD6D07BB516}">
      <dgm:prSet/>
      <dgm:spPr/>
      <dgm:t>
        <a:bodyPr/>
        <a:lstStyle/>
        <a:p>
          <a:endParaRPr lang="en-US"/>
        </a:p>
      </dgm:t>
    </dgm:pt>
    <dgm:pt modelId="{F7B0B10D-2CCA-4768-8EEE-F8F0314F2E76}" type="sibTrans" cxnId="{2091E6BF-CC96-4808-B78F-ACD6D07BB516}">
      <dgm:prSet/>
      <dgm:spPr/>
      <dgm:t>
        <a:bodyPr/>
        <a:lstStyle/>
        <a:p>
          <a:endParaRPr lang="en-US"/>
        </a:p>
      </dgm:t>
    </dgm:pt>
    <dgm:pt modelId="{51676A11-785F-42A4-8B8E-F97C5F4B2317}">
      <dgm:prSet/>
      <dgm:spPr>
        <a:solidFill>
          <a:srgbClr val="FF0000"/>
        </a:solidFill>
      </dgm:spPr>
      <dgm:t>
        <a:bodyPr/>
        <a:lstStyle/>
        <a:p>
          <a:pPr algn="ctr"/>
          <a:r>
            <a:rPr lang="fa-IR" dirty="0">
              <a:solidFill>
                <a:schemeClr val="bg1"/>
              </a:solidFill>
              <a:cs typeface="B Mitra" pitchFamily="2" charset="-78"/>
            </a:rPr>
            <a:t>نمونه موردی</a:t>
          </a:r>
          <a:endParaRPr lang="en-US" dirty="0">
            <a:solidFill>
              <a:schemeClr val="bg1"/>
            </a:solidFill>
            <a:cs typeface="B Mitra" pitchFamily="2" charset="-78"/>
          </a:endParaRPr>
        </a:p>
      </dgm:t>
    </dgm:pt>
    <dgm:pt modelId="{F569A185-E31C-44D7-88B2-0423160640CD}" type="parTrans" cxnId="{DFFC9C9B-E707-4241-9C8F-C6882273B454}">
      <dgm:prSet/>
      <dgm:spPr/>
      <dgm:t>
        <a:bodyPr/>
        <a:lstStyle/>
        <a:p>
          <a:endParaRPr lang="en-US"/>
        </a:p>
      </dgm:t>
    </dgm:pt>
    <dgm:pt modelId="{D7CEB599-4649-445F-ABC3-9D080A61B12E}" type="sibTrans" cxnId="{DFFC9C9B-E707-4241-9C8F-C6882273B454}">
      <dgm:prSet/>
      <dgm:spPr/>
      <dgm:t>
        <a:bodyPr/>
        <a:lstStyle/>
        <a:p>
          <a:endParaRPr lang="en-US"/>
        </a:p>
      </dgm:t>
    </dgm:pt>
    <dgm:pt modelId="{E8AE3635-28B5-4994-B2C0-F612F4A41A3F}">
      <dgm:prSet/>
      <dgm:spPr>
        <a:solidFill>
          <a:srgbClr val="FF0000"/>
        </a:solidFill>
      </dgm:spPr>
      <dgm:t>
        <a:bodyPr/>
        <a:lstStyle/>
        <a:p>
          <a:pPr algn="ctr"/>
          <a:r>
            <a:rPr lang="fa-IR" dirty="0">
              <a:solidFill>
                <a:schemeClr val="bg1"/>
              </a:solidFill>
              <a:cs typeface="B Mitra" pitchFamily="2" charset="-78"/>
            </a:rPr>
            <a:t>معرفی تکنیک</a:t>
          </a:r>
          <a:endParaRPr lang="en-US" dirty="0">
            <a:solidFill>
              <a:schemeClr val="bg1"/>
            </a:solidFill>
            <a:cs typeface="B Mitra" pitchFamily="2" charset="-78"/>
          </a:endParaRPr>
        </a:p>
      </dgm:t>
    </dgm:pt>
    <dgm:pt modelId="{C1624A10-A236-43B9-987C-C1458BDCAD73}" type="parTrans" cxnId="{E7BB27CE-37AF-4645-84F2-10385CCE7D1D}">
      <dgm:prSet/>
      <dgm:spPr/>
      <dgm:t>
        <a:bodyPr/>
        <a:lstStyle/>
        <a:p>
          <a:endParaRPr lang="en-US"/>
        </a:p>
      </dgm:t>
    </dgm:pt>
    <dgm:pt modelId="{C5789482-B981-4CE3-B965-39B616633AD7}" type="sibTrans" cxnId="{E7BB27CE-37AF-4645-84F2-10385CCE7D1D}">
      <dgm:prSet/>
      <dgm:spPr/>
      <dgm:t>
        <a:bodyPr/>
        <a:lstStyle/>
        <a:p>
          <a:endParaRPr lang="en-US"/>
        </a:p>
      </dgm:t>
    </dgm:pt>
    <dgm:pt modelId="{EBB55836-8D06-458B-AD81-0549B43175C9}">
      <dgm:prSet/>
      <dgm:spPr>
        <a:solidFill>
          <a:schemeClr val="tx1"/>
        </a:solidFill>
      </dgm:spPr>
      <dgm:t>
        <a:bodyPr/>
        <a:lstStyle/>
        <a:p>
          <a:pPr algn="ctr"/>
          <a:r>
            <a:rPr lang="fa-IR" dirty="0">
              <a:solidFill>
                <a:schemeClr val="bg1"/>
              </a:solidFill>
              <a:cs typeface="B Mitra" pitchFamily="2" charset="-78"/>
            </a:rPr>
            <a:t>تاریخچه</a:t>
          </a:r>
          <a:endParaRPr lang="en-US" dirty="0">
            <a:solidFill>
              <a:schemeClr val="bg1"/>
            </a:solidFill>
            <a:cs typeface="B Mitra" pitchFamily="2" charset="-78"/>
          </a:endParaRPr>
        </a:p>
      </dgm:t>
    </dgm:pt>
    <dgm:pt modelId="{A7F4AEA2-F3D3-4924-AE56-A21AF8680007}" type="parTrans" cxnId="{A2981331-EA66-4CF1-80CC-2E2BAD265AE6}">
      <dgm:prSet/>
      <dgm:spPr/>
      <dgm:t>
        <a:bodyPr/>
        <a:lstStyle/>
        <a:p>
          <a:endParaRPr lang="en-US"/>
        </a:p>
      </dgm:t>
    </dgm:pt>
    <dgm:pt modelId="{8118B393-ED18-4AB6-8FD8-B53BB2752336}" type="sibTrans" cxnId="{A2981331-EA66-4CF1-80CC-2E2BAD265AE6}">
      <dgm:prSet/>
      <dgm:spPr/>
      <dgm:t>
        <a:bodyPr/>
        <a:lstStyle/>
        <a:p>
          <a:endParaRPr lang="en-US"/>
        </a:p>
      </dgm:t>
    </dgm:pt>
    <dgm:pt modelId="{B3E70D13-D4ED-4A7E-A437-1990FEE3443D}" type="pres">
      <dgm:prSet presAssocID="{EEE91F12-ACAC-4768-A263-7EC25EAD51C0}" presName="linear" presStyleCnt="0">
        <dgm:presLayoutVars>
          <dgm:animLvl val="lvl"/>
          <dgm:resizeHandles val="exact"/>
        </dgm:presLayoutVars>
      </dgm:prSet>
      <dgm:spPr/>
      <dgm:t>
        <a:bodyPr/>
        <a:lstStyle/>
        <a:p>
          <a:pPr rtl="1"/>
          <a:endParaRPr lang="fa-IR"/>
        </a:p>
      </dgm:t>
    </dgm:pt>
    <dgm:pt modelId="{B1ED7F76-690D-4574-A5AB-723564371D68}" type="pres">
      <dgm:prSet presAssocID="{9A05CF84-A1A6-4522-8AA6-D9863DFB8739}" presName="parentText" presStyleLbl="node1" presStyleIdx="0" presStyleCnt="6" custLinFactY="-66257" custLinFactNeighborX="-408" custLinFactNeighborY="-100000">
        <dgm:presLayoutVars>
          <dgm:chMax val="0"/>
          <dgm:bulletEnabled val="1"/>
        </dgm:presLayoutVars>
      </dgm:prSet>
      <dgm:spPr/>
      <dgm:t>
        <a:bodyPr/>
        <a:lstStyle/>
        <a:p>
          <a:pPr rtl="1"/>
          <a:endParaRPr lang="fa-IR"/>
        </a:p>
      </dgm:t>
    </dgm:pt>
    <dgm:pt modelId="{BD937570-04D5-490F-8705-53786E26D2A1}" type="pres">
      <dgm:prSet presAssocID="{E5A41F96-8135-43E5-9B25-0CBCCF7D1581}" presName="spacer" presStyleCnt="0"/>
      <dgm:spPr/>
    </dgm:pt>
    <dgm:pt modelId="{A590DD09-0F61-4302-B713-F14D65A42789}" type="pres">
      <dgm:prSet presAssocID="{873EB865-3443-4D23-BE42-C5E7E4EF0684}" presName="parentText" presStyleLbl="node1" presStyleIdx="1" presStyleCnt="6" custLinFactY="-19681" custLinFactNeighborX="0" custLinFactNeighborY="-100000">
        <dgm:presLayoutVars>
          <dgm:chMax val="0"/>
          <dgm:bulletEnabled val="1"/>
        </dgm:presLayoutVars>
      </dgm:prSet>
      <dgm:spPr/>
      <dgm:t>
        <a:bodyPr/>
        <a:lstStyle/>
        <a:p>
          <a:pPr rtl="1"/>
          <a:endParaRPr lang="fa-IR"/>
        </a:p>
      </dgm:t>
    </dgm:pt>
    <dgm:pt modelId="{23D7CFCB-6D09-4C26-A6CB-A5BD4D195926}" type="pres">
      <dgm:prSet presAssocID="{F7B0B10D-2CCA-4768-8EEE-F8F0314F2E76}" presName="spacer" presStyleCnt="0"/>
      <dgm:spPr/>
    </dgm:pt>
    <dgm:pt modelId="{E6BF0759-3358-4D28-BF5F-AB9370B70554}" type="pres">
      <dgm:prSet presAssocID="{EBB55836-8D06-458B-AD81-0549B43175C9}" presName="parentText" presStyleLbl="node1" presStyleIdx="2" presStyleCnt="6" custLinFactY="16905" custLinFactNeighborX="0" custLinFactNeighborY="100000">
        <dgm:presLayoutVars>
          <dgm:chMax val="0"/>
          <dgm:bulletEnabled val="1"/>
        </dgm:presLayoutVars>
      </dgm:prSet>
      <dgm:spPr/>
      <dgm:t>
        <a:bodyPr/>
        <a:lstStyle/>
        <a:p>
          <a:pPr rtl="1"/>
          <a:endParaRPr lang="fa-IR"/>
        </a:p>
      </dgm:t>
    </dgm:pt>
    <dgm:pt modelId="{318B743E-0E8D-4D19-8588-7549A1215F61}" type="pres">
      <dgm:prSet presAssocID="{8118B393-ED18-4AB6-8FD8-B53BB2752336}" presName="spacer" presStyleCnt="0"/>
      <dgm:spPr/>
    </dgm:pt>
    <dgm:pt modelId="{9CCC0248-ECF7-42C9-965E-2B831C061C54}" type="pres">
      <dgm:prSet presAssocID="{E8AE3635-28B5-4994-B2C0-F612F4A41A3F}" presName="parentText" presStyleLbl="node1" presStyleIdx="3" presStyleCnt="6" custLinFactY="63481" custLinFactNeighborX="0" custLinFactNeighborY="100000">
        <dgm:presLayoutVars>
          <dgm:chMax val="0"/>
          <dgm:bulletEnabled val="1"/>
        </dgm:presLayoutVars>
      </dgm:prSet>
      <dgm:spPr/>
      <dgm:t>
        <a:bodyPr/>
        <a:lstStyle/>
        <a:p>
          <a:pPr rtl="1"/>
          <a:endParaRPr lang="fa-IR"/>
        </a:p>
      </dgm:t>
    </dgm:pt>
    <dgm:pt modelId="{CA28FC15-EA96-49DF-8066-BCCCA4441174}" type="pres">
      <dgm:prSet presAssocID="{C5789482-B981-4CE3-B965-39B616633AD7}" presName="spacer" presStyleCnt="0"/>
      <dgm:spPr/>
    </dgm:pt>
    <dgm:pt modelId="{14C28BC0-E622-4A5D-B800-FCF92F13B7FE}" type="pres">
      <dgm:prSet presAssocID="{51676A11-785F-42A4-8B8E-F97C5F4B2317}" presName="parentText" presStyleLbl="node1" presStyleIdx="4" presStyleCnt="6" custLinFactY="100000" custLinFactNeighborX="-408" custLinFactNeighborY="194806">
        <dgm:presLayoutVars>
          <dgm:chMax val="0"/>
          <dgm:bulletEnabled val="1"/>
        </dgm:presLayoutVars>
      </dgm:prSet>
      <dgm:spPr/>
      <dgm:t>
        <a:bodyPr/>
        <a:lstStyle/>
        <a:p>
          <a:pPr rtl="1"/>
          <a:endParaRPr lang="fa-IR"/>
        </a:p>
      </dgm:t>
    </dgm:pt>
    <dgm:pt modelId="{EDDBD7A0-DD4F-43AF-A3A6-E05B0331DA42}" type="pres">
      <dgm:prSet presAssocID="{D7CEB599-4649-445F-ABC3-9D080A61B12E}" presName="spacer" presStyleCnt="0"/>
      <dgm:spPr/>
    </dgm:pt>
    <dgm:pt modelId="{3C71E5D1-86C9-4327-A43A-F200E5BB2AD7}" type="pres">
      <dgm:prSet presAssocID="{39300779-C628-4131-88B2-6F45C9CD0D8C}" presName="parentText" presStyleLbl="node1" presStyleIdx="5" presStyleCnt="6" custLinFactY="134798" custLinFactNeighborX="-408" custLinFactNeighborY="200000">
        <dgm:presLayoutVars>
          <dgm:chMax val="0"/>
          <dgm:bulletEnabled val="1"/>
        </dgm:presLayoutVars>
      </dgm:prSet>
      <dgm:spPr/>
      <dgm:t>
        <a:bodyPr/>
        <a:lstStyle/>
        <a:p>
          <a:pPr rtl="1"/>
          <a:endParaRPr lang="fa-IR"/>
        </a:p>
      </dgm:t>
    </dgm:pt>
  </dgm:ptLst>
  <dgm:cxnLst>
    <dgm:cxn modelId="{0D3CF40A-BD1B-4FBC-AE4E-2480958D1815}" srcId="{EEE91F12-ACAC-4768-A263-7EC25EAD51C0}" destId="{39300779-C628-4131-88B2-6F45C9CD0D8C}" srcOrd="5" destOrd="0" parTransId="{78ABA7FF-3FA7-48B6-90DE-CE9FF72AA368}" sibTransId="{6E610C16-1CAC-49A1-A0C6-FAD8DA010C1D}"/>
    <dgm:cxn modelId="{266258B4-2A9B-45DE-B4BD-30B24EDC6F86}" type="presOf" srcId="{EEE91F12-ACAC-4768-A263-7EC25EAD51C0}" destId="{B3E70D13-D4ED-4A7E-A437-1990FEE3443D}" srcOrd="0" destOrd="0" presId="urn:microsoft.com/office/officeart/2005/8/layout/vList2"/>
    <dgm:cxn modelId="{F72F5DB0-E635-4D15-BEAB-334E12D211BA}" srcId="{EEE91F12-ACAC-4768-A263-7EC25EAD51C0}" destId="{9A05CF84-A1A6-4522-8AA6-D9863DFB8739}" srcOrd="0" destOrd="0" parTransId="{9127F5CD-45DB-474A-9E94-250A2E8D2D8B}" sibTransId="{E5A41F96-8135-43E5-9B25-0CBCCF7D1581}"/>
    <dgm:cxn modelId="{A2981331-EA66-4CF1-80CC-2E2BAD265AE6}" srcId="{EEE91F12-ACAC-4768-A263-7EC25EAD51C0}" destId="{EBB55836-8D06-458B-AD81-0549B43175C9}" srcOrd="2" destOrd="0" parTransId="{A7F4AEA2-F3D3-4924-AE56-A21AF8680007}" sibTransId="{8118B393-ED18-4AB6-8FD8-B53BB2752336}"/>
    <dgm:cxn modelId="{2091E6BF-CC96-4808-B78F-ACD6D07BB516}" srcId="{EEE91F12-ACAC-4768-A263-7EC25EAD51C0}" destId="{873EB865-3443-4D23-BE42-C5E7E4EF0684}" srcOrd="1" destOrd="0" parTransId="{267FF84A-DCB7-49C4-A7A5-76FCDCCBF258}" sibTransId="{F7B0B10D-2CCA-4768-8EEE-F8F0314F2E76}"/>
    <dgm:cxn modelId="{DFFC9C9B-E707-4241-9C8F-C6882273B454}" srcId="{EEE91F12-ACAC-4768-A263-7EC25EAD51C0}" destId="{51676A11-785F-42A4-8B8E-F97C5F4B2317}" srcOrd="4" destOrd="0" parTransId="{F569A185-E31C-44D7-88B2-0423160640CD}" sibTransId="{D7CEB599-4649-445F-ABC3-9D080A61B12E}"/>
    <dgm:cxn modelId="{63E4FC61-6AA1-4465-B187-91C38AC27599}" type="presOf" srcId="{9A05CF84-A1A6-4522-8AA6-D9863DFB8739}" destId="{B1ED7F76-690D-4574-A5AB-723564371D68}" srcOrd="0" destOrd="0" presId="urn:microsoft.com/office/officeart/2005/8/layout/vList2"/>
    <dgm:cxn modelId="{E839F6C9-1A04-4C28-A7B9-BCFAC8890AC4}" type="presOf" srcId="{EBB55836-8D06-458B-AD81-0549B43175C9}" destId="{E6BF0759-3358-4D28-BF5F-AB9370B70554}" srcOrd="0" destOrd="0" presId="urn:microsoft.com/office/officeart/2005/8/layout/vList2"/>
    <dgm:cxn modelId="{E7BB27CE-37AF-4645-84F2-10385CCE7D1D}" srcId="{EEE91F12-ACAC-4768-A263-7EC25EAD51C0}" destId="{E8AE3635-28B5-4994-B2C0-F612F4A41A3F}" srcOrd="3" destOrd="0" parTransId="{C1624A10-A236-43B9-987C-C1458BDCAD73}" sibTransId="{C5789482-B981-4CE3-B965-39B616633AD7}"/>
    <dgm:cxn modelId="{C365B67E-C2F0-437D-867F-9F394A0D92EE}" type="presOf" srcId="{E8AE3635-28B5-4994-B2C0-F612F4A41A3F}" destId="{9CCC0248-ECF7-42C9-965E-2B831C061C54}" srcOrd="0" destOrd="0" presId="urn:microsoft.com/office/officeart/2005/8/layout/vList2"/>
    <dgm:cxn modelId="{6FF3C7DA-FBB9-43AD-9D4D-4578023272B4}" type="presOf" srcId="{873EB865-3443-4D23-BE42-C5E7E4EF0684}" destId="{A590DD09-0F61-4302-B713-F14D65A42789}" srcOrd="0" destOrd="0" presId="urn:microsoft.com/office/officeart/2005/8/layout/vList2"/>
    <dgm:cxn modelId="{BEDD1DA8-98F5-4C02-AEEC-91F2C8B33904}" type="presOf" srcId="{39300779-C628-4131-88B2-6F45C9CD0D8C}" destId="{3C71E5D1-86C9-4327-A43A-F200E5BB2AD7}" srcOrd="0" destOrd="0" presId="urn:microsoft.com/office/officeart/2005/8/layout/vList2"/>
    <dgm:cxn modelId="{07C32146-C55B-4BF2-813C-63DEF0356A66}" type="presOf" srcId="{51676A11-785F-42A4-8B8E-F97C5F4B2317}" destId="{14C28BC0-E622-4A5D-B800-FCF92F13B7FE}" srcOrd="0" destOrd="0" presId="urn:microsoft.com/office/officeart/2005/8/layout/vList2"/>
    <dgm:cxn modelId="{3D55D582-793B-41C2-BEEF-BBBE97CE0C21}" type="presParOf" srcId="{B3E70D13-D4ED-4A7E-A437-1990FEE3443D}" destId="{B1ED7F76-690D-4574-A5AB-723564371D68}" srcOrd="0" destOrd="0" presId="urn:microsoft.com/office/officeart/2005/8/layout/vList2"/>
    <dgm:cxn modelId="{41153D93-3857-4632-94E6-37D7ABFE340B}" type="presParOf" srcId="{B3E70D13-D4ED-4A7E-A437-1990FEE3443D}" destId="{BD937570-04D5-490F-8705-53786E26D2A1}" srcOrd="1" destOrd="0" presId="urn:microsoft.com/office/officeart/2005/8/layout/vList2"/>
    <dgm:cxn modelId="{B5399937-CE6A-40FA-A181-68FF395B2ABB}" type="presParOf" srcId="{B3E70D13-D4ED-4A7E-A437-1990FEE3443D}" destId="{A590DD09-0F61-4302-B713-F14D65A42789}" srcOrd="2" destOrd="0" presId="urn:microsoft.com/office/officeart/2005/8/layout/vList2"/>
    <dgm:cxn modelId="{0F09AC59-DF20-485A-8E36-B41A5F809C21}" type="presParOf" srcId="{B3E70D13-D4ED-4A7E-A437-1990FEE3443D}" destId="{23D7CFCB-6D09-4C26-A6CB-A5BD4D195926}" srcOrd="3" destOrd="0" presId="urn:microsoft.com/office/officeart/2005/8/layout/vList2"/>
    <dgm:cxn modelId="{3438E9A4-025A-4F51-B3F3-6C7B4086B4FB}" type="presParOf" srcId="{B3E70D13-D4ED-4A7E-A437-1990FEE3443D}" destId="{E6BF0759-3358-4D28-BF5F-AB9370B70554}" srcOrd="4" destOrd="0" presId="urn:microsoft.com/office/officeart/2005/8/layout/vList2"/>
    <dgm:cxn modelId="{787809F0-9EA9-4198-A332-8288E5EEE339}" type="presParOf" srcId="{B3E70D13-D4ED-4A7E-A437-1990FEE3443D}" destId="{318B743E-0E8D-4D19-8588-7549A1215F61}" srcOrd="5" destOrd="0" presId="urn:microsoft.com/office/officeart/2005/8/layout/vList2"/>
    <dgm:cxn modelId="{48272783-3D51-4A17-977C-BBB9D2C9752F}" type="presParOf" srcId="{B3E70D13-D4ED-4A7E-A437-1990FEE3443D}" destId="{9CCC0248-ECF7-42C9-965E-2B831C061C54}" srcOrd="6" destOrd="0" presId="urn:microsoft.com/office/officeart/2005/8/layout/vList2"/>
    <dgm:cxn modelId="{E11438CC-4D3C-4E08-84EC-5A29A8FD8F35}" type="presParOf" srcId="{B3E70D13-D4ED-4A7E-A437-1990FEE3443D}" destId="{CA28FC15-EA96-49DF-8066-BCCCA4441174}" srcOrd="7" destOrd="0" presId="urn:microsoft.com/office/officeart/2005/8/layout/vList2"/>
    <dgm:cxn modelId="{462FAD38-0536-4B26-9B8C-0D4FBE13C568}" type="presParOf" srcId="{B3E70D13-D4ED-4A7E-A437-1990FEE3443D}" destId="{14C28BC0-E622-4A5D-B800-FCF92F13B7FE}" srcOrd="8" destOrd="0" presId="urn:microsoft.com/office/officeart/2005/8/layout/vList2"/>
    <dgm:cxn modelId="{B5BE3539-3B69-4233-96A9-F2C5B4077595}" type="presParOf" srcId="{B3E70D13-D4ED-4A7E-A437-1990FEE3443D}" destId="{EDDBD7A0-DD4F-43AF-A3A6-E05B0331DA42}" srcOrd="9" destOrd="0" presId="urn:microsoft.com/office/officeart/2005/8/layout/vList2"/>
    <dgm:cxn modelId="{1AF3933E-B040-462A-A75C-6D0DA2DB69A4}" type="presParOf" srcId="{B3E70D13-D4ED-4A7E-A437-1990FEE3443D}" destId="{3C71E5D1-86C9-4327-A43A-F200E5BB2AD7}" srcOrd="10"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3.xml><?xml version="1.0" encoding="utf-8"?>
<dgm:dataModel xmlns:dgm="http://schemas.openxmlformats.org/drawingml/2006/diagram" xmlns:a="http://schemas.openxmlformats.org/drawingml/2006/main">
  <dgm:ptLst>
    <dgm:pt modelId="{EEE91F12-ACAC-4768-A263-7EC25EAD51C0}"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9A05CF84-A1A6-4522-8AA6-D9863DFB8739}">
      <dgm:prSet phldrT="[Text]"/>
      <dgm:spPr>
        <a:solidFill>
          <a:srgbClr val="FF0000"/>
        </a:solidFill>
      </dgm:spPr>
      <dgm:t>
        <a:bodyPr/>
        <a:lstStyle/>
        <a:p>
          <a:pPr algn="ctr"/>
          <a:r>
            <a:rPr lang="fa-IR" dirty="0">
              <a:solidFill>
                <a:schemeClr val="bg1"/>
              </a:solidFill>
              <a:cs typeface="B Mitra" pitchFamily="2" charset="-78"/>
            </a:rPr>
            <a:t>مقدمه</a:t>
          </a:r>
          <a:endParaRPr lang="en-US" dirty="0">
            <a:solidFill>
              <a:schemeClr val="bg1"/>
            </a:solidFill>
            <a:cs typeface="B Mitra" pitchFamily="2" charset="-78"/>
          </a:endParaRPr>
        </a:p>
      </dgm:t>
    </dgm:pt>
    <dgm:pt modelId="{9127F5CD-45DB-474A-9E94-250A2E8D2D8B}" type="parTrans" cxnId="{F72F5DB0-E635-4D15-BEAB-334E12D211BA}">
      <dgm:prSet/>
      <dgm:spPr/>
      <dgm:t>
        <a:bodyPr/>
        <a:lstStyle/>
        <a:p>
          <a:endParaRPr lang="en-US"/>
        </a:p>
      </dgm:t>
    </dgm:pt>
    <dgm:pt modelId="{E5A41F96-8135-43E5-9B25-0CBCCF7D1581}" type="sibTrans" cxnId="{F72F5DB0-E635-4D15-BEAB-334E12D211BA}">
      <dgm:prSet/>
      <dgm:spPr/>
      <dgm:t>
        <a:bodyPr/>
        <a:lstStyle/>
        <a:p>
          <a:endParaRPr lang="en-US"/>
        </a:p>
      </dgm:t>
    </dgm:pt>
    <dgm:pt modelId="{39300779-C628-4131-88B2-6F45C9CD0D8C}">
      <dgm:prSet phldrT="[Text]"/>
      <dgm:spPr>
        <a:solidFill>
          <a:srgbClr val="FF0000"/>
        </a:solidFill>
      </dgm:spPr>
      <dgm:t>
        <a:bodyPr/>
        <a:lstStyle/>
        <a:p>
          <a:pPr algn="ctr"/>
          <a:r>
            <a:rPr lang="fa-IR" dirty="0">
              <a:solidFill>
                <a:schemeClr val="bg1"/>
              </a:solidFill>
              <a:cs typeface="B Mitra" pitchFamily="2" charset="-78"/>
            </a:rPr>
            <a:t>نتیجه گیری</a:t>
          </a:r>
          <a:endParaRPr lang="en-US" dirty="0">
            <a:solidFill>
              <a:schemeClr val="bg1"/>
            </a:solidFill>
            <a:cs typeface="B Mitra" pitchFamily="2" charset="-78"/>
          </a:endParaRPr>
        </a:p>
      </dgm:t>
    </dgm:pt>
    <dgm:pt modelId="{78ABA7FF-3FA7-48B6-90DE-CE9FF72AA368}" type="parTrans" cxnId="{0D3CF40A-BD1B-4FBC-AE4E-2480958D1815}">
      <dgm:prSet/>
      <dgm:spPr/>
      <dgm:t>
        <a:bodyPr/>
        <a:lstStyle/>
        <a:p>
          <a:endParaRPr lang="en-US"/>
        </a:p>
      </dgm:t>
    </dgm:pt>
    <dgm:pt modelId="{6E610C16-1CAC-49A1-A0C6-FAD8DA010C1D}" type="sibTrans" cxnId="{0D3CF40A-BD1B-4FBC-AE4E-2480958D1815}">
      <dgm:prSet/>
      <dgm:spPr/>
      <dgm:t>
        <a:bodyPr/>
        <a:lstStyle/>
        <a:p>
          <a:endParaRPr lang="en-US"/>
        </a:p>
      </dgm:t>
    </dgm:pt>
    <dgm:pt modelId="{873EB865-3443-4D23-BE42-C5E7E4EF0684}">
      <dgm:prSet/>
      <dgm:spPr>
        <a:solidFill>
          <a:srgbClr val="FF0000"/>
        </a:solidFill>
      </dgm:spPr>
      <dgm:t>
        <a:bodyPr/>
        <a:lstStyle/>
        <a:p>
          <a:pPr algn="ctr"/>
          <a:r>
            <a:rPr lang="fa-IR" dirty="0">
              <a:solidFill>
                <a:schemeClr val="bg1"/>
              </a:solidFill>
              <a:cs typeface="B Mitra" pitchFamily="2" charset="-78"/>
            </a:rPr>
            <a:t>مبانی نظری</a:t>
          </a:r>
          <a:endParaRPr lang="en-US" dirty="0">
            <a:solidFill>
              <a:schemeClr val="bg1"/>
            </a:solidFill>
            <a:cs typeface="B Mitra" pitchFamily="2" charset="-78"/>
          </a:endParaRPr>
        </a:p>
      </dgm:t>
    </dgm:pt>
    <dgm:pt modelId="{267FF84A-DCB7-49C4-A7A5-76FCDCCBF258}" type="parTrans" cxnId="{2091E6BF-CC96-4808-B78F-ACD6D07BB516}">
      <dgm:prSet/>
      <dgm:spPr/>
      <dgm:t>
        <a:bodyPr/>
        <a:lstStyle/>
        <a:p>
          <a:endParaRPr lang="en-US"/>
        </a:p>
      </dgm:t>
    </dgm:pt>
    <dgm:pt modelId="{F7B0B10D-2CCA-4768-8EEE-F8F0314F2E76}" type="sibTrans" cxnId="{2091E6BF-CC96-4808-B78F-ACD6D07BB516}">
      <dgm:prSet/>
      <dgm:spPr/>
      <dgm:t>
        <a:bodyPr/>
        <a:lstStyle/>
        <a:p>
          <a:endParaRPr lang="en-US"/>
        </a:p>
      </dgm:t>
    </dgm:pt>
    <dgm:pt modelId="{51676A11-785F-42A4-8B8E-F97C5F4B2317}">
      <dgm:prSet/>
      <dgm:spPr>
        <a:solidFill>
          <a:srgbClr val="FF0000"/>
        </a:solidFill>
      </dgm:spPr>
      <dgm:t>
        <a:bodyPr/>
        <a:lstStyle/>
        <a:p>
          <a:pPr algn="ctr"/>
          <a:r>
            <a:rPr lang="fa-IR" dirty="0">
              <a:solidFill>
                <a:schemeClr val="bg1"/>
              </a:solidFill>
              <a:cs typeface="B Mitra" pitchFamily="2" charset="-78"/>
            </a:rPr>
            <a:t>نمونه موردی</a:t>
          </a:r>
          <a:endParaRPr lang="en-US" dirty="0">
            <a:solidFill>
              <a:schemeClr val="bg1"/>
            </a:solidFill>
            <a:cs typeface="B Mitra" pitchFamily="2" charset="-78"/>
          </a:endParaRPr>
        </a:p>
      </dgm:t>
    </dgm:pt>
    <dgm:pt modelId="{F569A185-E31C-44D7-88B2-0423160640CD}" type="parTrans" cxnId="{DFFC9C9B-E707-4241-9C8F-C6882273B454}">
      <dgm:prSet/>
      <dgm:spPr/>
      <dgm:t>
        <a:bodyPr/>
        <a:lstStyle/>
        <a:p>
          <a:endParaRPr lang="en-US"/>
        </a:p>
      </dgm:t>
    </dgm:pt>
    <dgm:pt modelId="{D7CEB599-4649-445F-ABC3-9D080A61B12E}" type="sibTrans" cxnId="{DFFC9C9B-E707-4241-9C8F-C6882273B454}">
      <dgm:prSet/>
      <dgm:spPr/>
      <dgm:t>
        <a:bodyPr/>
        <a:lstStyle/>
        <a:p>
          <a:endParaRPr lang="en-US"/>
        </a:p>
      </dgm:t>
    </dgm:pt>
    <dgm:pt modelId="{E8AE3635-28B5-4994-B2C0-F612F4A41A3F}">
      <dgm:prSet/>
      <dgm:spPr>
        <a:solidFill>
          <a:schemeClr val="tx1"/>
        </a:solidFill>
      </dgm:spPr>
      <dgm:t>
        <a:bodyPr/>
        <a:lstStyle/>
        <a:p>
          <a:pPr algn="ctr"/>
          <a:r>
            <a:rPr lang="fa-IR" dirty="0">
              <a:solidFill>
                <a:schemeClr val="bg1"/>
              </a:solidFill>
              <a:cs typeface="B Mitra" pitchFamily="2" charset="-78"/>
            </a:rPr>
            <a:t>معرفی تکنیک</a:t>
          </a:r>
          <a:endParaRPr lang="en-US" dirty="0">
            <a:solidFill>
              <a:schemeClr val="bg1"/>
            </a:solidFill>
            <a:cs typeface="B Mitra" pitchFamily="2" charset="-78"/>
          </a:endParaRPr>
        </a:p>
      </dgm:t>
    </dgm:pt>
    <dgm:pt modelId="{C1624A10-A236-43B9-987C-C1458BDCAD73}" type="parTrans" cxnId="{E7BB27CE-37AF-4645-84F2-10385CCE7D1D}">
      <dgm:prSet/>
      <dgm:spPr/>
      <dgm:t>
        <a:bodyPr/>
        <a:lstStyle/>
        <a:p>
          <a:endParaRPr lang="en-US"/>
        </a:p>
      </dgm:t>
    </dgm:pt>
    <dgm:pt modelId="{C5789482-B981-4CE3-B965-39B616633AD7}" type="sibTrans" cxnId="{E7BB27CE-37AF-4645-84F2-10385CCE7D1D}">
      <dgm:prSet/>
      <dgm:spPr/>
      <dgm:t>
        <a:bodyPr/>
        <a:lstStyle/>
        <a:p>
          <a:endParaRPr lang="en-US"/>
        </a:p>
      </dgm:t>
    </dgm:pt>
    <dgm:pt modelId="{EBB55836-8D06-458B-AD81-0549B43175C9}">
      <dgm:prSet/>
      <dgm:spPr>
        <a:solidFill>
          <a:srgbClr val="FF0000"/>
        </a:solidFill>
      </dgm:spPr>
      <dgm:t>
        <a:bodyPr/>
        <a:lstStyle/>
        <a:p>
          <a:pPr algn="ctr"/>
          <a:r>
            <a:rPr lang="fa-IR" dirty="0">
              <a:solidFill>
                <a:schemeClr val="bg1"/>
              </a:solidFill>
              <a:cs typeface="B Mitra" pitchFamily="2" charset="-78"/>
            </a:rPr>
            <a:t>تاریخچه</a:t>
          </a:r>
          <a:endParaRPr lang="en-US" dirty="0">
            <a:solidFill>
              <a:schemeClr val="bg1"/>
            </a:solidFill>
            <a:cs typeface="B Mitra" pitchFamily="2" charset="-78"/>
          </a:endParaRPr>
        </a:p>
      </dgm:t>
    </dgm:pt>
    <dgm:pt modelId="{A7F4AEA2-F3D3-4924-AE56-A21AF8680007}" type="parTrans" cxnId="{A2981331-EA66-4CF1-80CC-2E2BAD265AE6}">
      <dgm:prSet/>
      <dgm:spPr/>
      <dgm:t>
        <a:bodyPr/>
        <a:lstStyle/>
        <a:p>
          <a:endParaRPr lang="en-US"/>
        </a:p>
      </dgm:t>
    </dgm:pt>
    <dgm:pt modelId="{8118B393-ED18-4AB6-8FD8-B53BB2752336}" type="sibTrans" cxnId="{A2981331-EA66-4CF1-80CC-2E2BAD265AE6}">
      <dgm:prSet/>
      <dgm:spPr/>
      <dgm:t>
        <a:bodyPr/>
        <a:lstStyle/>
        <a:p>
          <a:endParaRPr lang="en-US"/>
        </a:p>
      </dgm:t>
    </dgm:pt>
    <dgm:pt modelId="{B3E70D13-D4ED-4A7E-A437-1990FEE3443D}" type="pres">
      <dgm:prSet presAssocID="{EEE91F12-ACAC-4768-A263-7EC25EAD51C0}" presName="linear" presStyleCnt="0">
        <dgm:presLayoutVars>
          <dgm:animLvl val="lvl"/>
          <dgm:resizeHandles val="exact"/>
        </dgm:presLayoutVars>
      </dgm:prSet>
      <dgm:spPr/>
      <dgm:t>
        <a:bodyPr/>
        <a:lstStyle/>
        <a:p>
          <a:pPr rtl="1"/>
          <a:endParaRPr lang="fa-IR"/>
        </a:p>
      </dgm:t>
    </dgm:pt>
    <dgm:pt modelId="{B1ED7F76-690D-4574-A5AB-723564371D68}" type="pres">
      <dgm:prSet presAssocID="{9A05CF84-A1A6-4522-8AA6-D9863DFB8739}" presName="parentText" presStyleLbl="node1" presStyleIdx="0" presStyleCnt="6" custLinFactY="-66257" custLinFactNeighborX="-408" custLinFactNeighborY="-100000">
        <dgm:presLayoutVars>
          <dgm:chMax val="0"/>
          <dgm:bulletEnabled val="1"/>
        </dgm:presLayoutVars>
      </dgm:prSet>
      <dgm:spPr/>
      <dgm:t>
        <a:bodyPr/>
        <a:lstStyle/>
        <a:p>
          <a:pPr rtl="1"/>
          <a:endParaRPr lang="fa-IR"/>
        </a:p>
      </dgm:t>
    </dgm:pt>
    <dgm:pt modelId="{BD937570-04D5-490F-8705-53786E26D2A1}" type="pres">
      <dgm:prSet presAssocID="{E5A41F96-8135-43E5-9B25-0CBCCF7D1581}" presName="spacer" presStyleCnt="0"/>
      <dgm:spPr/>
    </dgm:pt>
    <dgm:pt modelId="{A590DD09-0F61-4302-B713-F14D65A42789}" type="pres">
      <dgm:prSet presAssocID="{873EB865-3443-4D23-BE42-C5E7E4EF0684}" presName="parentText" presStyleLbl="node1" presStyleIdx="1" presStyleCnt="6" custLinFactY="-19681" custLinFactNeighborX="0" custLinFactNeighborY="-100000">
        <dgm:presLayoutVars>
          <dgm:chMax val="0"/>
          <dgm:bulletEnabled val="1"/>
        </dgm:presLayoutVars>
      </dgm:prSet>
      <dgm:spPr/>
      <dgm:t>
        <a:bodyPr/>
        <a:lstStyle/>
        <a:p>
          <a:pPr rtl="1"/>
          <a:endParaRPr lang="fa-IR"/>
        </a:p>
      </dgm:t>
    </dgm:pt>
    <dgm:pt modelId="{23D7CFCB-6D09-4C26-A6CB-A5BD4D195926}" type="pres">
      <dgm:prSet presAssocID="{F7B0B10D-2CCA-4768-8EEE-F8F0314F2E76}" presName="spacer" presStyleCnt="0"/>
      <dgm:spPr/>
    </dgm:pt>
    <dgm:pt modelId="{E6BF0759-3358-4D28-BF5F-AB9370B70554}" type="pres">
      <dgm:prSet presAssocID="{EBB55836-8D06-458B-AD81-0549B43175C9}" presName="parentText" presStyleLbl="node1" presStyleIdx="2" presStyleCnt="6" custLinFactY="16905" custLinFactNeighborX="0" custLinFactNeighborY="100000">
        <dgm:presLayoutVars>
          <dgm:chMax val="0"/>
          <dgm:bulletEnabled val="1"/>
        </dgm:presLayoutVars>
      </dgm:prSet>
      <dgm:spPr/>
      <dgm:t>
        <a:bodyPr/>
        <a:lstStyle/>
        <a:p>
          <a:pPr rtl="1"/>
          <a:endParaRPr lang="fa-IR"/>
        </a:p>
      </dgm:t>
    </dgm:pt>
    <dgm:pt modelId="{318B743E-0E8D-4D19-8588-7549A1215F61}" type="pres">
      <dgm:prSet presAssocID="{8118B393-ED18-4AB6-8FD8-B53BB2752336}" presName="spacer" presStyleCnt="0"/>
      <dgm:spPr/>
    </dgm:pt>
    <dgm:pt modelId="{9CCC0248-ECF7-42C9-965E-2B831C061C54}" type="pres">
      <dgm:prSet presAssocID="{E8AE3635-28B5-4994-B2C0-F612F4A41A3F}" presName="parentText" presStyleLbl="node1" presStyleIdx="3" presStyleCnt="6" custLinFactY="63481" custLinFactNeighborX="0" custLinFactNeighborY="100000">
        <dgm:presLayoutVars>
          <dgm:chMax val="0"/>
          <dgm:bulletEnabled val="1"/>
        </dgm:presLayoutVars>
      </dgm:prSet>
      <dgm:spPr/>
      <dgm:t>
        <a:bodyPr/>
        <a:lstStyle/>
        <a:p>
          <a:pPr rtl="1"/>
          <a:endParaRPr lang="fa-IR"/>
        </a:p>
      </dgm:t>
    </dgm:pt>
    <dgm:pt modelId="{CA28FC15-EA96-49DF-8066-BCCCA4441174}" type="pres">
      <dgm:prSet presAssocID="{C5789482-B981-4CE3-B965-39B616633AD7}" presName="spacer" presStyleCnt="0"/>
      <dgm:spPr/>
    </dgm:pt>
    <dgm:pt modelId="{14C28BC0-E622-4A5D-B800-FCF92F13B7FE}" type="pres">
      <dgm:prSet presAssocID="{51676A11-785F-42A4-8B8E-F97C5F4B2317}" presName="parentText" presStyleLbl="node1" presStyleIdx="4" presStyleCnt="6" custLinFactY="100000" custLinFactNeighborX="-408" custLinFactNeighborY="194806">
        <dgm:presLayoutVars>
          <dgm:chMax val="0"/>
          <dgm:bulletEnabled val="1"/>
        </dgm:presLayoutVars>
      </dgm:prSet>
      <dgm:spPr/>
      <dgm:t>
        <a:bodyPr/>
        <a:lstStyle/>
        <a:p>
          <a:pPr rtl="1"/>
          <a:endParaRPr lang="fa-IR"/>
        </a:p>
      </dgm:t>
    </dgm:pt>
    <dgm:pt modelId="{EDDBD7A0-DD4F-43AF-A3A6-E05B0331DA42}" type="pres">
      <dgm:prSet presAssocID="{D7CEB599-4649-445F-ABC3-9D080A61B12E}" presName="spacer" presStyleCnt="0"/>
      <dgm:spPr/>
    </dgm:pt>
    <dgm:pt modelId="{3C71E5D1-86C9-4327-A43A-F200E5BB2AD7}" type="pres">
      <dgm:prSet presAssocID="{39300779-C628-4131-88B2-6F45C9CD0D8C}" presName="parentText" presStyleLbl="node1" presStyleIdx="5" presStyleCnt="6" custLinFactY="134798" custLinFactNeighborX="-408" custLinFactNeighborY="200000">
        <dgm:presLayoutVars>
          <dgm:chMax val="0"/>
          <dgm:bulletEnabled val="1"/>
        </dgm:presLayoutVars>
      </dgm:prSet>
      <dgm:spPr/>
      <dgm:t>
        <a:bodyPr/>
        <a:lstStyle/>
        <a:p>
          <a:pPr rtl="1"/>
          <a:endParaRPr lang="fa-IR"/>
        </a:p>
      </dgm:t>
    </dgm:pt>
  </dgm:ptLst>
  <dgm:cxnLst>
    <dgm:cxn modelId="{2091E6BF-CC96-4808-B78F-ACD6D07BB516}" srcId="{EEE91F12-ACAC-4768-A263-7EC25EAD51C0}" destId="{873EB865-3443-4D23-BE42-C5E7E4EF0684}" srcOrd="1" destOrd="0" parTransId="{267FF84A-DCB7-49C4-A7A5-76FCDCCBF258}" sibTransId="{F7B0B10D-2CCA-4768-8EEE-F8F0314F2E76}"/>
    <dgm:cxn modelId="{A2981331-EA66-4CF1-80CC-2E2BAD265AE6}" srcId="{EEE91F12-ACAC-4768-A263-7EC25EAD51C0}" destId="{EBB55836-8D06-458B-AD81-0549B43175C9}" srcOrd="2" destOrd="0" parTransId="{A7F4AEA2-F3D3-4924-AE56-A21AF8680007}" sibTransId="{8118B393-ED18-4AB6-8FD8-B53BB2752336}"/>
    <dgm:cxn modelId="{B28CE475-F3C6-4137-BE73-A6E4976AC9E3}" type="presOf" srcId="{9A05CF84-A1A6-4522-8AA6-D9863DFB8739}" destId="{B1ED7F76-690D-4574-A5AB-723564371D68}" srcOrd="0" destOrd="0" presId="urn:microsoft.com/office/officeart/2005/8/layout/vList2"/>
    <dgm:cxn modelId="{92641C5E-C25D-4730-AF22-88B7A6133179}" type="presOf" srcId="{873EB865-3443-4D23-BE42-C5E7E4EF0684}" destId="{A590DD09-0F61-4302-B713-F14D65A42789}" srcOrd="0" destOrd="0" presId="urn:microsoft.com/office/officeart/2005/8/layout/vList2"/>
    <dgm:cxn modelId="{DFFC9C9B-E707-4241-9C8F-C6882273B454}" srcId="{EEE91F12-ACAC-4768-A263-7EC25EAD51C0}" destId="{51676A11-785F-42A4-8B8E-F97C5F4B2317}" srcOrd="4" destOrd="0" parTransId="{F569A185-E31C-44D7-88B2-0423160640CD}" sibTransId="{D7CEB599-4649-445F-ABC3-9D080A61B12E}"/>
    <dgm:cxn modelId="{663A77C1-D486-40AA-BF62-2E5198293010}" type="presOf" srcId="{EEE91F12-ACAC-4768-A263-7EC25EAD51C0}" destId="{B3E70D13-D4ED-4A7E-A437-1990FEE3443D}" srcOrd="0" destOrd="0" presId="urn:microsoft.com/office/officeart/2005/8/layout/vList2"/>
    <dgm:cxn modelId="{26DCEF6F-8873-4DFD-AFF7-65CE7599F9BC}" type="presOf" srcId="{51676A11-785F-42A4-8B8E-F97C5F4B2317}" destId="{14C28BC0-E622-4A5D-B800-FCF92F13B7FE}" srcOrd="0" destOrd="0" presId="urn:microsoft.com/office/officeart/2005/8/layout/vList2"/>
    <dgm:cxn modelId="{D0B27ADE-8076-4B24-B4CF-4A4FBA9165C1}" type="presOf" srcId="{E8AE3635-28B5-4994-B2C0-F612F4A41A3F}" destId="{9CCC0248-ECF7-42C9-965E-2B831C061C54}" srcOrd="0" destOrd="0" presId="urn:microsoft.com/office/officeart/2005/8/layout/vList2"/>
    <dgm:cxn modelId="{D2B0731B-AF4E-4E76-BF58-4887B3CFFB68}" type="presOf" srcId="{39300779-C628-4131-88B2-6F45C9CD0D8C}" destId="{3C71E5D1-86C9-4327-A43A-F200E5BB2AD7}" srcOrd="0" destOrd="0" presId="urn:microsoft.com/office/officeart/2005/8/layout/vList2"/>
    <dgm:cxn modelId="{56970EFB-6DB0-457B-9E3A-F12066319824}" type="presOf" srcId="{EBB55836-8D06-458B-AD81-0549B43175C9}" destId="{E6BF0759-3358-4D28-BF5F-AB9370B70554}" srcOrd="0" destOrd="0" presId="urn:microsoft.com/office/officeart/2005/8/layout/vList2"/>
    <dgm:cxn modelId="{F72F5DB0-E635-4D15-BEAB-334E12D211BA}" srcId="{EEE91F12-ACAC-4768-A263-7EC25EAD51C0}" destId="{9A05CF84-A1A6-4522-8AA6-D9863DFB8739}" srcOrd="0" destOrd="0" parTransId="{9127F5CD-45DB-474A-9E94-250A2E8D2D8B}" sibTransId="{E5A41F96-8135-43E5-9B25-0CBCCF7D1581}"/>
    <dgm:cxn modelId="{E7BB27CE-37AF-4645-84F2-10385CCE7D1D}" srcId="{EEE91F12-ACAC-4768-A263-7EC25EAD51C0}" destId="{E8AE3635-28B5-4994-B2C0-F612F4A41A3F}" srcOrd="3" destOrd="0" parTransId="{C1624A10-A236-43B9-987C-C1458BDCAD73}" sibTransId="{C5789482-B981-4CE3-B965-39B616633AD7}"/>
    <dgm:cxn modelId="{0D3CF40A-BD1B-4FBC-AE4E-2480958D1815}" srcId="{EEE91F12-ACAC-4768-A263-7EC25EAD51C0}" destId="{39300779-C628-4131-88B2-6F45C9CD0D8C}" srcOrd="5" destOrd="0" parTransId="{78ABA7FF-3FA7-48B6-90DE-CE9FF72AA368}" sibTransId="{6E610C16-1CAC-49A1-A0C6-FAD8DA010C1D}"/>
    <dgm:cxn modelId="{A904A56E-7603-4CB6-A506-ED4D7692D489}" type="presParOf" srcId="{B3E70D13-D4ED-4A7E-A437-1990FEE3443D}" destId="{B1ED7F76-690D-4574-A5AB-723564371D68}" srcOrd="0" destOrd="0" presId="urn:microsoft.com/office/officeart/2005/8/layout/vList2"/>
    <dgm:cxn modelId="{04176EA9-EC44-42E7-95C7-43178E8537B5}" type="presParOf" srcId="{B3E70D13-D4ED-4A7E-A437-1990FEE3443D}" destId="{BD937570-04D5-490F-8705-53786E26D2A1}" srcOrd="1" destOrd="0" presId="urn:microsoft.com/office/officeart/2005/8/layout/vList2"/>
    <dgm:cxn modelId="{4981E592-655F-432B-A006-9E042C94B479}" type="presParOf" srcId="{B3E70D13-D4ED-4A7E-A437-1990FEE3443D}" destId="{A590DD09-0F61-4302-B713-F14D65A42789}" srcOrd="2" destOrd="0" presId="urn:microsoft.com/office/officeart/2005/8/layout/vList2"/>
    <dgm:cxn modelId="{9DB9FE99-F875-4B2D-B8EE-E47ACADC733C}" type="presParOf" srcId="{B3E70D13-D4ED-4A7E-A437-1990FEE3443D}" destId="{23D7CFCB-6D09-4C26-A6CB-A5BD4D195926}" srcOrd="3" destOrd="0" presId="urn:microsoft.com/office/officeart/2005/8/layout/vList2"/>
    <dgm:cxn modelId="{B097D974-D1F4-4FB5-972A-020A3CF22D65}" type="presParOf" srcId="{B3E70D13-D4ED-4A7E-A437-1990FEE3443D}" destId="{E6BF0759-3358-4D28-BF5F-AB9370B70554}" srcOrd="4" destOrd="0" presId="urn:microsoft.com/office/officeart/2005/8/layout/vList2"/>
    <dgm:cxn modelId="{EF40E107-13EA-4C94-9122-FC2A4C29ED9E}" type="presParOf" srcId="{B3E70D13-D4ED-4A7E-A437-1990FEE3443D}" destId="{318B743E-0E8D-4D19-8588-7549A1215F61}" srcOrd="5" destOrd="0" presId="urn:microsoft.com/office/officeart/2005/8/layout/vList2"/>
    <dgm:cxn modelId="{9412DC83-4CDB-44DD-8778-BA5C742F4145}" type="presParOf" srcId="{B3E70D13-D4ED-4A7E-A437-1990FEE3443D}" destId="{9CCC0248-ECF7-42C9-965E-2B831C061C54}" srcOrd="6" destOrd="0" presId="urn:microsoft.com/office/officeart/2005/8/layout/vList2"/>
    <dgm:cxn modelId="{AD21C8D6-3A0A-4422-9533-B02396598C5D}" type="presParOf" srcId="{B3E70D13-D4ED-4A7E-A437-1990FEE3443D}" destId="{CA28FC15-EA96-49DF-8066-BCCCA4441174}" srcOrd="7" destOrd="0" presId="urn:microsoft.com/office/officeart/2005/8/layout/vList2"/>
    <dgm:cxn modelId="{14D0FC94-CE9D-44D4-B70C-C2FF1F4BDD21}" type="presParOf" srcId="{B3E70D13-D4ED-4A7E-A437-1990FEE3443D}" destId="{14C28BC0-E622-4A5D-B800-FCF92F13B7FE}" srcOrd="8" destOrd="0" presId="urn:microsoft.com/office/officeart/2005/8/layout/vList2"/>
    <dgm:cxn modelId="{AB3AE51C-61E3-4C1D-9684-37467A902F48}" type="presParOf" srcId="{B3E70D13-D4ED-4A7E-A437-1990FEE3443D}" destId="{EDDBD7A0-DD4F-43AF-A3A6-E05B0331DA42}" srcOrd="9" destOrd="0" presId="urn:microsoft.com/office/officeart/2005/8/layout/vList2"/>
    <dgm:cxn modelId="{E32E49CB-EF29-49DC-B166-106CCD8919DC}" type="presParOf" srcId="{B3E70D13-D4ED-4A7E-A437-1990FEE3443D}" destId="{3C71E5D1-86C9-4327-A43A-F200E5BB2AD7}" srcOrd="10"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4.xml><?xml version="1.0" encoding="utf-8"?>
<dgm:dataModel xmlns:dgm="http://schemas.openxmlformats.org/drawingml/2006/diagram" xmlns:a="http://schemas.openxmlformats.org/drawingml/2006/main">
  <dgm:ptLst>
    <dgm:pt modelId="{59FA7570-0C54-4107-ADA9-209526106B8B}" type="doc">
      <dgm:prSet loTypeId="urn:microsoft.com/office/officeart/2005/8/layout/radial5" loCatId="cycle" qsTypeId="urn:microsoft.com/office/officeart/2005/8/quickstyle/simple1" qsCatId="simple" csTypeId="urn:microsoft.com/office/officeart/2005/8/colors/accent1_2" csCatId="accent1" phldr="1"/>
      <dgm:spPr/>
      <dgm:t>
        <a:bodyPr/>
        <a:lstStyle/>
        <a:p>
          <a:endParaRPr lang="en-US"/>
        </a:p>
      </dgm:t>
    </dgm:pt>
    <dgm:pt modelId="{F0850712-FE96-4CC8-9B14-F4A5E3126D21}">
      <dgm:prSet phldrT="[Text]" custT="1"/>
      <dgm:spPr/>
      <dgm:t>
        <a:bodyPr/>
        <a:lstStyle/>
        <a:p>
          <a:r>
            <a:rPr lang="fa-IR" sz="2400" dirty="0">
              <a:cs typeface="B Mitra" pitchFamily="2" charset="-78"/>
            </a:rPr>
            <a:t>ادراکی</a:t>
          </a:r>
          <a:endParaRPr lang="en-US" sz="2400" dirty="0">
            <a:cs typeface="B Mitra" pitchFamily="2" charset="-78"/>
          </a:endParaRPr>
        </a:p>
      </dgm:t>
    </dgm:pt>
    <dgm:pt modelId="{9799244B-39FD-4881-8B05-99558FAB4380}" type="parTrans" cxnId="{C95E78AC-2DFB-4039-9B78-23CA28E79849}">
      <dgm:prSet/>
      <dgm:spPr/>
      <dgm:t>
        <a:bodyPr/>
        <a:lstStyle/>
        <a:p>
          <a:endParaRPr lang="en-US"/>
        </a:p>
      </dgm:t>
    </dgm:pt>
    <dgm:pt modelId="{ACF6AA24-5131-4E27-98D7-BFE6B04C02BE}" type="sibTrans" cxnId="{C95E78AC-2DFB-4039-9B78-23CA28E79849}">
      <dgm:prSet/>
      <dgm:spPr/>
      <dgm:t>
        <a:bodyPr/>
        <a:lstStyle/>
        <a:p>
          <a:endParaRPr lang="en-US"/>
        </a:p>
      </dgm:t>
    </dgm:pt>
    <dgm:pt modelId="{E1534E59-40A1-4490-A177-DF3BEA5158AC}">
      <dgm:prSet phldrT="[Text]" custT="1"/>
      <dgm:spPr/>
      <dgm:t>
        <a:bodyPr/>
        <a:lstStyle/>
        <a:p>
          <a:r>
            <a:rPr lang="fa-IR" sz="2400">
              <a:cs typeface="B Mitra" pitchFamily="2" charset="-78"/>
            </a:rPr>
            <a:t>اجتماعی</a:t>
          </a:r>
          <a:endParaRPr lang="en-US" sz="2400" dirty="0">
            <a:cs typeface="B Mitra" pitchFamily="2" charset="-78"/>
          </a:endParaRPr>
        </a:p>
      </dgm:t>
    </dgm:pt>
    <dgm:pt modelId="{14E223DD-6C64-4060-9476-4339948F7CC1}" type="parTrans" cxnId="{A7E1FD17-C60C-432B-9461-9BB49420C66C}">
      <dgm:prSet/>
      <dgm:spPr/>
      <dgm:t>
        <a:bodyPr/>
        <a:lstStyle/>
        <a:p>
          <a:endParaRPr lang="en-US"/>
        </a:p>
      </dgm:t>
    </dgm:pt>
    <dgm:pt modelId="{7F70E980-7A0A-48B9-85AB-E8EE20A683E0}" type="sibTrans" cxnId="{A7E1FD17-C60C-432B-9461-9BB49420C66C}">
      <dgm:prSet/>
      <dgm:spPr/>
      <dgm:t>
        <a:bodyPr/>
        <a:lstStyle/>
        <a:p>
          <a:endParaRPr lang="en-US"/>
        </a:p>
      </dgm:t>
    </dgm:pt>
    <dgm:pt modelId="{E241631C-3281-449B-8F8B-B642EE52B937}">
      <dgm:prSet phldrT="[Text]" custT="1"/>
      <dgm:spPr/>
      <dgm:t>
        <a:bodyPr/>
        <a:lstStyle/>
        <a:p>
          <a:r>
            <a:rPr lang="fa-IR" sz="2400" dirty="0">
              <a:cs typeface="B Mitra" pitchFamily="2" charset="-78"/>
            </a:rPr>
            <a:t>ریخت شناسی</a:t>
          </a:r>
          <a:endParaRPr lang="en-US" sz="2400" dirty="0">
            <a:cs typeface="B Mitra" pitchFamily="2" charset="-78"/>
          </a:endParaRPr>
        </a:p>
      </dgm:t>
    </dgm:pt>
    <dgm:pt modelId="{EFE7D8A2-0939-4D2B-917D-43172EE98CD2}" type="parTrans" cxnId="{CC93D7FB-DA6E-430F-949F-85694AACCEAE}">
      <dgm:prSet/>
      <dgm:spPr/>
      <dgm:t>
        <a:bodyPr/>
        <a:lstStyle/>
        <a:p>
          <a:endParaRPr lang="en-US"/>
        </a:p>
      </dgm:t>
    </dgm:pt>
    <dgm:pt modelId="{E975EB58-3E0F-4DC8-BB7A-8BC3A4FD2A22}" type="sibTrans" cxnId="{CC93D7FB-DA6E-430F-949F-85694AACCEAE}">
      <dgm:prSet/>
      <dgm:spPr/>
      <dgm:t>
        <a:bodyPr/>
        <a:lstStyle/>
        <a:p>
          <a:endParaRPr lang="en-US"/>
        </a:p>
      </dgm:t>
    </dgm:pt>
    <dgm:pt modelId="{4514A012-4D5D-42E7-89F1-625AD03377D6}">
      <dgm:prSet phldrT="[Text]" custT="1"/>
      <dgm:spPr/>
      <dgm:t>
        <a:bodyPr/>
        <a:lstStyle/>
        <a:p>
          <a:r>
            <a:rPr lang="fa-IR" sz="2400" dirty="0">
              <a:cs typeface="B Mitra" pitchFamily="2" charset="-78"/>
            </a:rPr>
            <a:t>زمینه ایی</a:t>
          </a:r>
          <a:endParaRPr lang="en-US" sz="2400" dirty="0">
            <a:cs typeface="B Mitra" pitchFamily="2" charset="-78"/>
          </a:endParaRPr>
        </a:p>
      </dgm:t>
    </dgm:pt>
    <dgm:pt modelId="{396FE2CA-11DD-4CE2-A36B-C56E2C0C3431}" type="parTrans" cxnId="{2D820DC5-3AF7-4598-9814-A9A58955BCF2}">
      <dgm:prSet/>
      <dgm:spPr/>
      <dgm:t>
        <a:bodyPr/>
        <a:lstStyle/>
        <a:p>
          <a:endParaRPr lang="en-US"/>
        </a:p>
      </dgm:t>
    </dgm:pt>
    <dgm:pt modelId="{2FE24FE5-F3FA-4A1E-A0E3-8FAE16B5C96E}" type="sibTrans" cxnId="{2D820DC5-3AF7-4598-9814-A9A58955BCF2}">
      <dgm:prSet/>
      <dgm:spPr/>
      <dgm:t>
        <a:bodyPr/>
        <a:lstStyle/>
        <a:p>
          <a:endParaRPr lang="en-US"/>
        </a:p>
      </dgm:t>
    </dgm:pt>
    <dgm:pt modelId="{71020E40-D840-48B7-8329-DCFBACA5B819}">
      <dgm:prSet custT="1"/>
      <dgm:spPr/>
      <dgm:t>
        <a:bodyPr/>
        <a:lstStyle/>
        <a:p>
          <a:r>
            <a:rPr lang="fa-IR" sz="2400" dirty="0">
              <a:cs typeface="B Mitra" pitchFamily="2" charset="-78"/>
            </a:rPr>
            <a:t>بصری</a:t>
          </a:r>
          <a:endParaRPr lang="en-US" sz="2400" dirty="0">
            <a:cs typeface="B Mitra" pitchFamily="2" charset="-78"/>
          </a:endParaRPr>
        </a:p>
      </dgm:t>
    </dgm:pt>
    <dgm:pt modelId="{EFFE5970-6616-4023-9E45-A3DF451CE6FA}" type="parTrans" cxnId="{FE454232-BA69-498E-B383-370465A0F22A}">
      <dgm:prSet/>
      <dgm:spPr/>
      <dgm:t>
        <a:bodyPr/>
        <a:lstStyle/>
        <a:p>
          <a:endParaRPr lang="en-US"/>
        </a:p>
      </dgm:t>
    </dgm:pt>
    <dgm:pt modelId="{27BBD662-C4BB-4728-8FA2-8FEB85FF08E3}" type="sibTrans" cxnId="{FE454232-BA69-498E-B383-370465A0F22A}">
      <dgm:prSet/>
      <dgm:spPr/>
      <dgm:t>
        <a:bodyPr/>
        <a:lstStyle/>
        <a:p>
          <a:endParaRPr lang="en-US"/>
        </a:p>
      </dgm:t>
    </dgm:pt>
    <dgm:pt modelId="{1FE98709-83D9-44A8-93C6-D289BE2E29F7}">
      <dgm:prSet custT="1"/>
      <dgm:spPr/>
      <dgm:t>
        <a:bodyPr/>
        <a:lstStyle/>
        <a:p>
          <a:r>
            <a:rPr lang="fa-IR" sz="2400" dirty="0">
              <a:cs typeface="B Mitra" pitchFamily="2" charset="-78"/>
            </a:rPr>
            <a:t>فضایی</a:t>
          </a:r>
          <a:endParaRPr lang="en-US" sz="2400" dirty="0">
            <a:cs typeface="B Mitra" pitchFamily="2" charset="-78"/>
          </a:endParaRPr>
        </a:p>
      </dgm:t>
    </dgm:pt>
    <dgm:pt modelId="{86E66763-C976-4B89-8C2E-B22230FC1206}" type="parTrans" cxnId="{97D5AC3E-65F9-4B3C-A75D-5025EA6FFBF7}">
      <dgm:prSet/>
      <dgm:spPr/>
      <dgm:t>
        <a:bodyPr/>
        <a:lstStyle/>
        <a:p>
          <a:endParaRPr lang="en-US"/>
        </a:p>
      </dgm:t>
    </dgm:pt>
    <dgm:pt modelId="{F2B18BCD-B4CA-42B8-B735-3E7D43B13F7A}" type="sibTrans" cxnId="{97D5AC3E-65F9-4B3C-A75D-5025EA6FFBF7}">
      <dgm:prSet/>
      <dgm:spPr/>
      <dgm:t>
        <a:bodyPr/>
        <a:lstStyle/>
        <a:p>
          <a:endParaRPr lang="en-US"/>
        </a:p>
      </dgm:t>
    </dgm:pt>
    <dgm:pt modelId="{11387899-3179-4B0C-9D26-09DDB832881A}">
      <dgm:prSet custT="1"/>
      <dgm:spPr/>
      <dgm:t>
        <a:bodyPr/>
        <a:lstStyle/>
        <a:p>
          <a:r>
            <a:rPr lang="fa-IR" sz="2400" dirty="0">
              <a:cs typeface="B Mitra" pitchFamily="2" charset="-78"/>
            </a:rPr>
            <a:t>کارکردی</a:t>
          </a:r>
          <a:endParaRPr lang="en-US" sz="2400" dirty="0">
            <a:cs typeface="B Mitra" pitchFamily="2" charset="-78"/>
          </a:endParaRPr>
        </a:p>
      </dgm:t>
    </dgm:pt>
    <dgm:pt modelId="{48B99C72-882B-4920-8DF2-0EA3B3C8164B}" type="parTrans" cxnId="{23E33A72-26DF-469B-9BBF-2F7D41C1EABC}">
      <dgm:prSet/>
      <dgm:spPr/>
      <dgm:t>
        <a:bodyPr/>
        <a:lstStyle/>
        <a:p>
          <a:endParaRPr lang="en-US"/>
        </a:p>
      </dgm:t>
    </dgm:pt>
    <dgm:pt modelId="{E98EDD3F-B623-4DB6-8176-8E7292BD08B6}" type="sibTrans" cxnId="{23E33A72-26DF-469B-9BBF-2F7D41C1EABC}">
      <dgm:prSet/>
      <dgm:spPr/>
      <dgm:t>
        <a:bodyPr/>
        <a:lstStyle/>
        <a:p>
          <a:endParaRPr lang="en-US"/>
        </a:p>
      </dgm:t>
    </dgm:pt>
    <dgm:pt modelId="{E1E51E97-76C8-49AA-9A9A-FA71DB34A73D}" type="pres">
      <dgm:prSet presAssocID="{59FA7570-0C54-4107-ADA9-209526106B8B}" presName="Name0" presStyleCnt="0">
        <dgm:presLayoutVars>
          <dgm:chMax val="1"/>
          <dgm:dir/>
          <dgm:animLvl val="ctr"/>
          <dgm:resizeHandles val="exact"/>
        </dgm:presLayoutVars>
      </dgm:prSet>
      <dgm:spPr/>
      <dgm:t>
        <a:bodyPr/>
        <a:lstStyle/>
        <a:p>
          <a:pPr rtl="1"/>
          <a:endParaRPr lang="fa-IR"/>
        </a:p>
      </dgm:t>
    </dgm:pt>
    <dgm:pt modelId="{64DE641E-BC4E-49BF-8E27-EE66B613A659}" type="pres">
      <dgm:prSet presAssocID="{F0850712-FE96-4CC8-9B14-F4A5E3126D21}" presName="centerShape" presStyleLbl="node0" presStyleIdx="0" presStyleCnt="1"/>
      <dgm:spPr/>
      <dgm:t>
        <a:bodyPr/>
        <a:lstStyle/>
        <a:p>
          <a:pPr rtl="1"/>
          <a:endParaRPr lang="fa-IR"/>
        </a:p>
      </dgm:t>
    </dgm:pt>
    <dgm:pt modelId="{1472360B-2273-452B-95F1-31875338BC0D}" type="pres">
      <dgm:prSet presAssocID="{14E223DD-6C64-4060-9476-4339948F7CC1}" presName="parTrans" presStyleLbl="sibTrans2D1" presStyleIdx="0" presStyleCnt="6"/>
      <dgm:spPr/>
      <dgm:t>
        <a:bodyPr/>
        <a:lstStyle/>
        <a:p>
          <a:pPr rtl="1"/>
          <a:endParaRPr lang="fa-IR"/>
        </a:p>
      </dgm:t>
    </dgm:pt>
    <dgm:pt modelId="{0ECDEFA0-9F25-498E-BFDC-0EC48E98FD67}" type="pres">
      <dgm:prSet presAssocID="{14E223DD-6C64-4060-9476-4339948F7CC1}" presName="connectorText" presStyleLbl="sibTrans2D1" presStyleIdx="0" presStyleCnt="6"/>
      <dgm:spPr/>
      <dgm:t>
        <a:bodyPr/>
        <a:lstStyle/>
        <a:p>
          <a:pPr rtl="1"/>
          <a:endParaRPr lang="fa-IR"/>
        </a:p>
      </dgm:t>
    </dgm:pt>
    <dgm:pt modelId="{31F31D4A-76D4-459F-AE51-EDFB709FDB51}" type="pres">
      <dgm:prSet presAssocID="{E1534E59-40A1-4490-A177-DF3BEA5158AC}" presName="node" presStyleLbl="node1" presStyleIdx="0" presStyleCnt="6" custRadScaleRad="94998" custRadScaleInc="-203580">
        <dgm:presLayoutVars>
          <dgm:bulletEnabled val="1"/>
        </dgm:presLayoutVars>
      </dgm:prSet>
      <dgm:spPr/>
      <dgm:t>
        <a:bodyPr/>
        <a:lstStyle/>
        <a:p>
          <a:pPr rtl="1"/>
          <a:endParaRPr lang="fa-IR"/>
        </a:p>
      </dgm:t>
    </dgm:pt>
    <dgm:pt modelId="{145764B3-CB49-4EC9-A53E-10184EBF79FD}" type="pres">
      <dgm:prSet presAssocID="{EFE7D8A2-0939-4D2B-917D-43172EE98CD2}" presName="parTrans" presStyleLbl="sibTrans2D1" presStyleIdx="1" presStyleCnt="6"/>
      <dgm:spPr/>
      <dgm:t>
        <a:bodyPr/>
        <a:lstStyle/>
        <a:p>
          <a:pPr rtl="1"/>
          <a:endParaRPr lang="fa-IR"/>
        </a:p>
      </dgm:t>
    </dgm:pt>
    <dgm:pt modelId="{533516EB-8F1C-4636-9018-93F6215F7051}" type="pres">
      <dgm:prSet presAssocID="{EFE7D8A2-0939-4D2B-917D-43172EE98CD2}" presName="connectorText" presStyleLbl="sibTrans2D1" presStyleIdx="1" presStyleCnt="6"/>
      <dgm:spPr/>
      <dgm:t>
        <a:bodyPr/>
        <a:lstStyle/>
        <a:p>
          <a:pPr rtl="1"/>
          <a:endParaRPr lang="fa-IR"/>
        </a:p>
      </dgm:t>
    </dgm:pt>
    <dgm:pt modelId="{832079E9-62BC-434B-8606-4F9DFFF26870}" type="pres">
      <dgm:prSet presAssocID="{E241631C-3281-449B-8F8B-B642EE52B937}" presName="node" presStyleLbl="node1" presStyleIdx="1" presStyleCnt="6">
        <dgm:presLayoutVars>
          <dgm:bulletEnabled val="1"/>
        </dgm:presLayoutVars>
      </dgm:prSet>
      <dgm:spPr/>
      <dgm:t>
        <a:bodyPr/>
        <a:lstStyle/>
        <a:p>
          <a:pPr rtl="1"/>
          <a:endParaRPr lang="fa-IR"/>
        </a:p>
      </dgm:t>
    </dgm:pt>
    <dgm:pt modelId="{15DDAE94-A6A5-4158-B365-C4FBDB12A020}" type="pres">
      <dgm:prSet presAssocID="{396FE2CA-11DD-4CE2-A36B-C56E2C0C3431}" presName="parTrans" presStyleLbl="sibTrans2D1" presStyleIdx="2" presStyleCnt="6"/>
      <dgm:spPr/>
      <dgm:t>
        <a:bodyPr/>
        <a:lstStyle/>
        <a:p>
          <a:pPr rtl="1"/>
          <a:endParaRPr lang="fa-IR"/>
        </a:p>
      </dgm:t>
    </dgm:pt>
    <dgm:pt modelId="{19B41376-5AD1-461C-889A-745E3191046D}" type="pres">
      <dgm:prSet presAssocID="{396FE2CA-11DD-4CE2-A36B-C56E2C0C3431}" presName="connectorText" presStyleLbl="sibTrans2D1" presStyleIdx="2" presStyleCnt="6"/>
      <dgm:spPr/>
      <dgm:t>
        <a:bodyPr/>
        <a:lstStyle/>
        <a:p>
          <a:pPr rtl="1"/>
          <a:endParaRPr lang="fa-IR"/>
        </a:p>
      </dgm:t>
    </dgm:pt>
    <dgm:pt modelId="{43271748-03C6-43FA-AA18-5C440A79DE47}" type="pres">
      <dgm:prSet presAssocID="{4514A012-4D5D-42E7-89F1-625AD03377D6}" presName="node" presStyleLbl="node1" presStyleIdx="2" presStyleCnt="6">
        <dgm:presLayoutVars>
          <dgm:bulletEnabled val="1"/>
        </dgm:presLayoutVars>
      </dgm:prSet>
      <dgm:spPr/>
      <dgm:t>
        <a:bodyPr/>
        <a:lstStyle/>
        <a:p>
          <a:pPr rtl="1"/>
          <a:endParaRPr lang="fa-IR"/>
        </a:p>
      </dgm:t>
    </dgm:pt>
    <dgm:pt modelId="{EA8BAC17-AA87-4C80-893B-E4BA6AF7477F}" type="pres">
      <dgm:prSet presAssocID="{48B99C72-882B-4920-8DF2-0EA3B3C8164B}" presName="parTrans" presStyleLbl="sibTrans2D1" presStyleIdx="3" presStyleCnt="6"/>
      <dgm:spPr/>
      <dgm:t>
        <a:bodyPr/>
        <a:lstStyle/>
        <a:p>
          <a:pPr rtl="1"/>
          <a:endParaRPr lang="fa-IR"/>
        </a:p>
      </dgm:t>
    </dgm:pt>
    <dgm:pt modelId="{A784BB02-8665-4661-9675-9800B828E36C}" type="pres">
      <dgm:prSet presAssocID="{48B99C72-882B-4920-8DF2-0EA3B3C8164B}" presName="connectorText" presStyleLbl="sibTrans2D1" presStyleIdx="3" presStyleCnt="6"/>
      <dgm:spPr/>
      <dgm:t>
        <a:bodyPr/>
        <a:lstStyle/>
        <a:p>
          <a:pPr rtl="1"/>
          <a:endParaRPr lang="fa-IR"/>
        </a:p>
      </dgm:t>
    </dgm:pt>
    <dgm:pt modelId="{BD7EBF17-885F-4F6D-A179-B79714AC1B27}" type="pres">
      <dgm:prSet presAssocID="{11387899-3179-4B0C-9D26-09DDB832881A}" presName="node" presStyleLbl="node1" presStyleIdx="3" presStyleCnt="6">
        <dgm:presLayoutVars>
          <dgm:bulletEnabled val="1"/>
        </dgm:presLayoutVars>
      </dgm:prSet>
      <dgm:spPr/>
      <dgm:t>
        <a:bodyPr/>
        <a:lstStyle/>
        <a:p>
          <a:pPr rtl="1"/>
          <a:endParaRPr lang="fa-IR"/>
        </a:p>
      </dgm:t>
    </dgm:pt>
    <dgm:pt modelId="{C441E78F-C29B-43D2-8303-0F6F1BF6F917}" type="pres">
      <dgm:prSet presAssocID="{86E66763-C976-4B89-8C2E-B22230FC1206}" presName="parTrans" presStyleLbl="sibTrans2D1" presStyleIdx="4" presStyleCnt="6"/>
      <dgm:spPr/>
      <dgm:t>
        <a:bodyPr/>
        <a:lstStyle/>
        <a:p>
          <a:pPr rtl="1"/>
          <a:endParaRPr lang="fa-IR"/>
        </a:p>
      </dgm:t>
    </dgm:pt>
    <dgm:pt modelId="{B36E80ED-395B-47D0-9906-BC98B4BC9BD5}" type="pres">
      <dgm:prSet presAssocID="{86E66763-C976-4B89-8C2E-B22230FC1206}" presName="connectorText" presStyleLbl="sibTrans2D1" presStyleIdx="4" presStyleCnt="6"/>
      <dgm:spPr/>
      <dgm:t>
        <a:bodyPr/>
        <a:lstStyle/>
        <a:p>
          <a:pPr rtl="1"/>
          <a:endParaRPr lang="fa-IR"/>
        </a:p>
      </dgm:t>
    </dgm:pt>
    <dgm:pt modelId="{263FA866-00F1-477E-B49C-17C88DDD7686}" type="pres">
      <dgm:prSet presAssocID="{1FE98709-83D9-44A8-93C6-D289BE2E29F7}" presName="node" presStyleLbl="node1" presStyleIdx="4" presStyleCnt="6">
        <dgm:presLayoutVars>
          <dgm:bulletEnabled val="1"/>
        </dgm:presLayoutVars>
      </dgm:prSet>
      <dgm:spPr/>
      <dgm:t>
        <a:bodyPr/>
        <a:lstStyle/>
        <a:p>
          <a:pPr rtl="1"/>
          <a:endParaRPr lang="fa-IR"/>
        </a:p>
      </dgm:t>
    </dgm:pt>
    <dgm:pt modelId="{80B12592-D625-41D3-BFB6-23A5B3B4E2D6}" type="pres">
      <dgm:prSet presAssocID="{EFFE5970-6616-4023-9E45-A3DF451CE6FA}" presName="parTrans" presStyleLbl="sibTrans2D1" presStyleIdx="5" presStyleCnt="6"/>
      <dgm:spPr/>
      <dgm:t>
        <a:bodyPr/>
        <a:lstStyle/>
        <a:p>
          <a:pPr rtl="1"/>
          <a:endParaRPr lang="fa-IR"/>
        </a:p>
      </dgm:t>
    </dgm:pt>
    <dgm:pt modelId="{4D73C096-B3C2-4523-A366-872B9C205820}" type="pres">
      <dgm:prSet presAssocID="{EFFE5970-6616-4023-9E45-A3DF451CE6FA}" presName="connectorText" presStyleLbl="sibTrans2D1" presStyleIdx="5" presStyleCnt="6"/>
      <dgm:spPr/>
      <dgm:t>
        <a:bodyPr/>
        <a:lstStyle/>
        <a:p>
          <a:pPr rtl="1"/>
          <a:endParaRPr lang="fa-IR"/>
        </a:p>
      </dgm:t>
    </dgm:pt>
    <dgm:pt modelId="{EFE27752-D2E9-469B-8E32-7C382D428031}" type="pres">
      <dgm:prSet presAssocID="{71020E40-D840-48B7-8329-DCFBACA5B819}" presName="node" presStyleLbl="node1" presStyleIdx="5" presStyleCnt="6" custRadScaleRad="90561" custRadScaleInc="197571">
        <dgm:presLayoutVars>
          <dgm:bulletEnabled val="1"/>
        </dgm:presLayoutVars>
      </dgm:prSet>
      <dgm:spPr/>
      <dgm:t>
        <a:bodyPr/>
        <a:lstStyle/>
        <a:p>
          <a:pPr rtl="1"/>
          <a:endParaRPr lang="fa-IR"/>
        </a:p>
      </dgm:t>
    </dgm:pt>
  </dgm:ptLst>
  <dgm:cxnLst>
    <dgm:cxn modelId="{A36E8911-9501-4CA1-AD6C-0972397B7A15}" type="presOf" srcId="{E1534E59-40A1-4490-A177-DF3BEA5158AC}" destId="{31F31D4A-76D4-459F-AE51-EDFB709FDB51}" srcOrd="0" destOrd="0" presId="urn:microsoft.com/office/officeart/2005/8/layout/radial5"/>
    <dgm:cxn modelId="{C6373BE6-62F3-421F-B7C5-998C44E9D3CA}" type="presOf" srcId="{F0850712-FE96-4CC8-9B14-F4A5E3126D21}" destId="{64DE641E-BC4E-49BF-8E27-EE66B613A659}" srcOrd="0" destOrd="0" presId="urn:microsoft.com/office/officeart/2005/8/layout/radial5"/>
    <dgm:cxn modelId="{BA45C34F-F932-4B14-A3E5-75BC505B5C84}" type="presOf" srcId="{EFFE5970-6616-4023-9E45-A3DF451CE6FA}" destId="{80B12592-D625-41D3-BFB6-23A5B3B4E2D6}" srcOrd="0" destOrd="0" presId="urn:microsoft.com/office/officeart/2005/8/layout/radial5"/>
    <dgm:cxn modelId="{FE454232-BA69-498E-B383-370465A0F22A}" srcId="{F0850712-FE96-4CC8-9B14-F4A5E3126D21}" destId="{71020E40-D840-48B7-8329-DCFBACA5B819}" srcOrd="5" destOrd="0" parTransId="{EFFE5970-6616-4023-9E45-A3DF451CE6FA}" sibTransId="{27BBD662-C4BB-4728-8FA2-8FEB85FF08E3}"/>
    <dgm:cxn modelId="{E901C259-86D5-4D20-A468-4C9D250393E1}" type="presOf" srcId="{14E223DD-6C64-4060-9476-4339948F7CC1}" destId="{1472360B-2273-452B-95F1-31875338BC0D}" srcOrd="0" destOrd="0" presId="urn:microsoft.com/office/officeart/2005/8/layout/radial5"/>
    <dgm:cxn modelId="{178986AC-46CD-41B0-A403-733C93AAE2DE}" type="presOf" srcId="{86E66763-C976-4B89-8C2E-B22230FC1206}" destId="{C441E78F-C29B-43D2-8303-0F6F1BF6F917}" srcOrd="0" destOrd="0" presId="urn:microsoft.com/office/officeart/2005/8/layout/radial5"/>
    <dgm:cxn modelId="{5FF4009F-803B-442E-BF48-C23C9E932EDD}" type="presOf" srcId="{396FE2CA-11DD-4CE2-A36B-C56E2C0C3431}" destId="{19B41376-5AD1-461C-889A-745E3191046D}" srcOrd="1" destOrd="0" presId="urn:microsoft.com/office/officeart/2005/8/layout/radial5"/>
    <dgm:cxn modelId="{C95E78AC-2DFB-4039-9B78-23CA28E79849}" srcId="{59FA7570-0C54-4107-ADA9-209526106B8B}" destId="{F0850712-FE96-4CC8-9B14-F4A5E3126D21}" srcOrd="0" destOrd="0" parTransId="{9799244B-39FD-4881-8B05-99558FAB4380}" sibTransId="{ACF6AA24-5131-4E27-98D7-BFE6B04C02BE}"/>
    <dgm:cxn modelId="{D12E196B-146B-40A4-A236-0C1A317829F1}" type="presOf" srcId="{1FE98709-83D9-44A8-93C6-D289BE2E29F7}" destId="{263FA866-00F1-477E-B49C-17C88DDD7686}" srcOrd="0" destOrd="0" presId="urn:microsoft.com/office/officeart/2005/8/layout/radial5"/>
    <dgm:cxn modelId="{445CF525-22A8-4CBE-8C7A-4D9F2C51B1CE}" type="presOf" srcId="{48B99C72-882B-4920-8DF2-0EA3B3C8164B}" destId="{A784BB02-8665-4661-9675-9800B828E36C}" srcOrd="1" destOrd="0" presId="urn:microsoft.com/office/officeart/2005/8/layout/radial5"/>
    <dgm:cxn modelId="{2097A65B-00AF-4D98-AF1F-E07AA2E18E95}" type="presOf" srcId="{4514A012-4D5D-42E7-89F1-625AD03377D6}" destId="{43271748-03C6-43FA-AA18-5C440A79DE47}" srcOrd="0" destOrd="0" presId="urn:microsoft.com/office/officeart/2005/8/layout/radial5"/>
    <dgm:cxn modelId="{97D5AC3E-65F9-4B3C-A75D-5025EA6FFBF7}" srcId="{F0850712-FE96-4CC8-9B14-F4A5E3126D21}" destId="{1FE98709-83D9-44A8-93C6-D289BE2E29F7}" srcOrd="4" destOrd="0" parTransId="{86E66763-C976-4B89-8C2E-B22230FC1206}" sibTransId="{F2B18BCD-B4CA-42B8-B735-3E7D43B13F7A}"/>
    <dgm:cxn modelId="{A7E1FD17-C60C-432B-9461-9BB49420C66C}" srcId="{F0850712-FE96-4CC8-9B14-F4A5E3126D21}" destId="{E1534E59-40A1-4490-A177-DF3BEA5158AC}" srcOrd="0" destOrd="0" parTransId="{14E223DD-6C64-4060-9476-4339948F7CC1}" sibTransId="{7F70E980-7A0A-48B9-85AB-E8EE20A683E0}"/>
    <dgm:cxn modelId="{573DEB26-25FE-426E-901C-2857D6EFAE05}" type="presOf" srcId="{EFE7D8A2-0939-4D2B-917D-43172EE98CD2}" destId="{145764B3-CB49-4EC9-A53E-10184EBF79FD}" srcOrd="0" destOrd="0" presId="urn:microsoft.com/office/officeart/2005/8/layout/radial5"/>
    <dgm:cxn modelId="{D5A4ACAC-5F22-4D7E-AD24-E7A11ED9CD3E}" type="presOf" srcId="{EFE7D8A2-0939-4D2B-917D-43172EE98CD2}" destId="{533516EB-8F1C-4636-9018-93F6215F7051}" srcOrd="1" destOrd="0" presId="urn:microsoft.com/office/officeart/2005/8/layout/radial5"/>
    <dgm:cxn modelId="{CC93D7FB-DA6E-430F-949F-85694AACCEAE}" srcId="{F0850712-FE96-4CC8-9B14-F4A5E3126D21}" destId="{E241631C-3281-449B-8F8B-B642EE52B937}" srcOrd="1" destOrd="0" parTransId="{EFE7D8A2-0939-4D2B-917D-43172EE98CD2}" sibTransId="{E975EB58-3E0F-4DC8-BB7A-8BC3A4FD2A22}"/>
    <dgm:cxn modelId="{80411C61-62D2-4E15-9900-82EFC853A758}" type="presOf" srcId="{11387899-3179-4B0C-9D26-09DDB832881A}" destId="{BD7EBF17-885F-4F6D-A179-B79714AC1B27}" srcOrd="0" destOrd="0" presId="urn:microsoft.com/office/officeart/2005/8/layout/radial5"/>
    <dgm:cxn modelId="{088EEBC5-89BE-4F1A-9427-13736E0C2DC8}" type="presOf" srcId="{71020E40-D840-48B7-8329-DCFBACA5B819}" destId="{EFE27752-D2E9-469B-8E32-7C382D428031}" srcOrd="0" destOrd="0" presId="urn:microsoft.com/office/officeart/2005/8/layout/radial5"/>
    <dgm:cxn modelId="{0FC35722-06BD-48A7-BEC8-59ABC723BD10}" type="presOf" srcId="{396FE2CA-11DD-4CE2-A36B-C56E2C0C3431}" destId="{15DDAE94-A6A5-4158-B365-C4FBDB12A020}" srcOrd="0" destOrd="0" presId="urn:microsoft.com/office/officeart/2005/8/layout/radial5"/>
    <dgm:cxn modelId="{F7EE761D-F363-4CF6-A3DA-BE46F8D7359E}" type="presOf" srcId="{59FA7570-0C54-4107-ADA9-209526106B8B}" destId="{E1E51E97-76C8-49AA-9A9A-FA71DB34A73D}" srcOrd="0" destOrd="0" presId="urn:microsoft.com/office/officeart/2005/8/layout/radial5"/>
    <dgm:cxn modelId="{5B51DA41-AF25-4B1F-B4BD-F65A68F85EB4}" type="presOf" srcId="{EFFE5970-6616-4023-9E45-A3DF451CE6FA}" destId="{4D73C096-B3C2-4523-A366-872B9C205820}" srcOrd="1" destOrd="0" presId="urn:microsoft.com/office/officeart/2005/8/layout/radial5"/>
    <dgm:cxn modelId="{C470EEC2-445E-4EAB-932F-D6EC87F50383}" type="presOf" srcId="{E241631C-3281-449B-8F8B-B642EE52B937}" destId="{832079E9-62BC-434B-8606-4F9DFFF26870}" srcOrd="0" destOrd="0" presId="urn:microsoft.com/office/officeart/2005/8/layout/radial5"/>
    <dgm:cxn modelId="{ED12289D-EAB4-4FE5-B0F5-A598D1978072}" type="presOf" srcId="{14E223DD-6C64-4060-9476-4339948F7CC1}" destId="{0ECDEFA0-9F25-498E-BFDC-0EC48E98FD67}" srcOrd="1" destOrd="0" presId="urn:microsoft.com/office/officeart/2005/8/layout/radial5"/>
    <dgm:cxn modelId="{3DD536EA-A218-4459-A65A-31CD1237FF1A}" type="presOf" srcId="{48B99C72-882B-4920-8DF2-0EA3B3C8164B}" destId="{EA8BAC17-AA87-4C80-893B-E4BA6AF7477F}" srcOrd="0" destOrd="0" presId="urn:microsoft.com/office/officeart/2005/8/layout/radial5"/>
    <dgm:cxn modelId="{2D820DC5-3AF7-4598-9814-A9A58955BCF2}" srcId="{F0850712-FE96-4CC8-9B14-F4A5E3126D21}" destId="{4514A012-4D5D-42E7-89F1-625AD03377D6}" srcOrd="2" destOrd="0" parTransId="{396FE2CA-11DD-4CE2-A36B-C56E2C0C3431}" sibTransId="{2FE24FE5-F3FA-4A1E-A0E3-8FAE16B5C96E}"/>
    <dgm:cxn modelId="{76E93100-B133-4B33-9467-FD8193FD85C5}" type="presOf" srcId="{86E66763-C976-4B89-8C2E-B22230FC1206}" destId="{B36E80ED-395B-47D0-9906-BC98B4BC9BD5}" srcOrd="1" destOrd="0" presId="urn:microsoft.com/office/officeart/2005/8/layout/radial5"/>
    <dgm:cxn modelId="{23E33A72-26DF-469B-9BBF-2F7D41C1EABC}" srcId="{F0850712-FE96-4CC8-9B14-F4A5E3126D21}" destId="{11387899-3179-4B0C-9D26-09DDB832881A}" srcOrd="3" destOrd="0" parTransId="{48B99C72-882B-4920-8DF2-0EA3B3C8164B}" sibTransId="{E98EDD3F-B623-4DB6-8176-8E7292BD08B6}"/>
    <dgm:cxn modelId="{5F66ECB6-1AC6-46DA-BE93-BA8D578A516B}" type="presParOf" srcId="{E1E51E97-76C8-49AA-9A9A-FA71DB34A73D}" destId="{64DE641E-BC4E-49BF-8E27-EE66B613A659}" srcOrd="0" destOrd="0" presId="urn:microsoft.com/office/officeart/2005/8/layout/radial5"/>
    <dgm:cxn modelId="{5877DFCE-3BA4-4997-BAB9-74F322DF1548}" type="presParOf" srcId="{E1E51E97-76C8-49AA-9A9A-FA71DB34A73D}" destId="{1472360B-2273-452B-95F1-31875338BC0D}" srcOrd="1" destOrd="0" presId="urn:microsoft.com/office/officeart/2005/8/layout/radial5"/>
    <dgm:cxn modelId="{0D866D32-9DB0-4E7D-AF09-06C0DC0CBA18}" type="presParOf" srcId="{1472360B-2273-452B-95F1-31875338BC0D}" destId="{0ECDEFA0-9F25-498E-BFDC-0EC48E98FD67}" srcOrd="0" destOrd="0" presId="urn:microsoft.com/office/officeart/2005/8/layout/radial5"/>
    <dgm:cxn modelId="{82A84BA9-6BBB-43E7-9DAB-22A7942D41F0}" type="presParOf" srcId="{E1E51E97-76C8-49AA-9A9A-FA71DB34A73D}" destId="{31F31D4A-76D4-459F-AE51-EDFB709FDB51}" srcOrd="2" destOrd="0" presId="urn:microsoft.com/office/officeart/2005/8/layout/radial5"/>
    <dgm:cxn modelId="{3243F64F-B02D-4004-B4E2-FF40575C74D0}" type="presParOf" srcId="{E1E51E97-76C8-49AA-9A9A-FA71DB34A73D}" destId="{145764B3-CB49-4EC9-A53E-10184EBF79FD}" srcOrd="3" destOrd="0" presId="urn:microsoft.com/office/officeart/2005/8/layout/radial5"/>
    <dgm:cxn modelId="{E3A43836-BDBE-4C1E-9B20-0E1A54DCE3B8}" type="presParOf" srcId="{145764B3-CB49-4EC9-A53E-10184EBF79FD}" destId="{533516EB-8F1C-4636-9018-93F6215F7051}" srcOrd="0" destOrd="0" presId="urn:microsoft.com/office/officeart/2005/8/layout/radial5"/>
    <dgm:cxn modelId="{FC341BB9-53CE-4B6B-A457-DA8677C65539}" type="presParOf" srcId="{E1E51E97-76C8-49AA-9A9A-FA71DB34A73D}" destId="{832079E9-62BC-434B-8606-4F9DFFF26870}" srcOrd="4" destOrd="0" presId="urn:microsoft.com/office/officeart/2005/8/layout/radial5"/>
    <dgm:cxn modelId="{7FB86CFC-3D69-4B04-B814-FCACC8A4683D}" type="presParOf" srcId="{E1E51E97-76C8-49AA-9A9A-FA71DB34A73D}" destId="{15DDAE94-A6A5-4158-B365-C4FBDB12A020}" srcOrd="5" destOrd="0" presId="urn:microsoft.com/office/officeart/2005/8/layout/radial5"/>
    <dgm:cxn modelId="{B3FB689D-B437-4A59-89CD-DF0F819B1AB3}" type="presParOf" srcId="{15DDAE94-A6A5-4158-B365-C4FBDB12A020}" destId="{19B41376-5AD1-461C-889A-745E3191046D}" srcOrd="0" destOrd="0" presId="urn:microsoft.com/office/officeart/2005/8/layout/radial5"/>
    <dgm:cxn modelId="{2CE349E3-52E3-44BF-BABF-9DB683C76A2A}" type="presParOf" srcId="{E1E51E97-76C8-49AA-9A9A-FA71DB34A73D}" destId="{43271748-03C6-43FA-AA18-5C440A79DE47}" srcOrd="6" destOrd="0" presId="urn:microsoft.com/office/officeart/2005/8/layout/radial5"/>
    <dgm:cxn modelId="{1A21DA58-DD7B-4F7D-BDEA-B062869657BA}" type="presParOf" srcId="{E1E51E97-76C8-49AA-9A9A-FA71DB34A73D}" destId="{EA8BAC17-AA87-4C80-893B-E4BA6AF7477F}" srcOrd="7" destOrd="0" presId="urn:microsoft.com/office/officeart/2005/8/layout/radial5"/>
    <dgm:cxn modelId="{5E815D26-A2DB-4620-9D44-6D36E2D680F6}" type="presParOf" srcId="{EA8BAC17-AA87-4C80-893B-E4BA6AF7477F}" destId="{A784BB02-8665-4661-9675-9800B828E36C}" srcOrd="0" destOrd="0" presId="urn:microsoft.com/office/officeart/2005/8/layout/radial5"/>
    <dgm:cxn modelId="{28EC1C0E-4111-4183-B63C-7C766CAE680D}" type="presParOf" srcId="{E1E51E97-76C8-49AA-9A9A-FA71DB34A73D}" destId="{BD7EBF17-885F-4F6D-A179-B79714AC1B27}" srcOrd="8" destOrd="0" presId="urn:microsoft.com/office/officeart/2005/8/layout/radial5"/>
    <dgm:cxn modelId="{2CDE13ED-1590-43E8-8966-A0DED5AC22E4}" type="presParOf" srcId="{E1E51E97-76C8-49AA-9A9A-FA71DB34A73D}" destId="{C441E78F-C29B-43D2-8303-0F6F1BF6F917}" srcOrd="9" destOrd="0" presId="urn:microsoft.com/office/officeart/2005/8/layout/radial5"/>
    <dgm:cxn modelId="{0C8FDF2A-20BA-4D0A-94EB-3217140CA767}" type="presParOf" srcId="{C441E78F-C29B-43D2-8303-0F6F1BF6F917}" destId="{B36E80ED-395B-47D0-9906-BC98B4BC9BD5}" srcOrd="0" destOrd="0" presId="urn:microsoft.com/office/officeart/2005/8/layout/radial5"/>
    <dgm:cxn modelId="{B213F577-52D7-4567-AD82-76A9B0EC27D5}" type="presParOf" srcId="{E1E51E97-76C8-49AA-9A9A-FA71DB34A73D}" destId="{263FA866-00F1-477E-B49C-17C88DDD7686}" srcOrd="10" destOrd="0" presId="urn:microsoft.com/office/officeart/2005/8/layout/radial5"/>
    <dgm:cxn modelId="{94F98D1C-C03E-474E-AE4E-86F3923D35F8}" type="presParOf" srcId="{E1E51E97-76C8-49AA-9A9A-FA71DB34A73D}" destId="{80B12592-D625-41D3-BFB6-23A5B3B4E2D6}" srcOrd="11" destOrd="0" presId="urn:microsoft.com/office/officeart/2005/8/layout/radial5"/>
    <dgm:cxn modelId="{21A5F958-230C-4ABC-9AAC-FBDCE8F5CB57}" type="presParOf" srcId="{80B12592-D625-41D3-BFB6-23A5B3B4E2D6}" destId="{4D73C096-B3C2-4523-A366-872B9C205820}" srcOrd="0" destOrd="0" presId="urn:microsoft.com/office/officeart/2005/8/layout/radial5"/>
    <dgm:cxn modelId="{D35B0195-A3CD-4870-BE0E-8766B996C0D2}" type="presParOf" srcId="{E1E51E97-76C8-49AA-9A9A-FA71DB34A73D}" destId="{EFE27752-D2E9-469B-8E32-7C382D428031}" srcOrd="12" destOrd="0" presId="urn:microsoft.com/office/officeart/2005/8/layout/radial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5.xml><?xml version="1.0" encoding="utf-8"?>
<dgm:dataModel xmlns:dgm="http://schemas.openxmlformats.org/drawingml/2006/diagram" xmlns:a="http://schemas.openxmlformats.org/drawingml/2006/main">
  <dgm:ptLst>
    <dgm:pt modelId="{EEE91F12-ACAC-4768-A263-7EC25EAD51C0}"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9A05CF84-A1A6-4522-8AA6-D9863DFB8739}">
      <dgm:prSet phldrT="[Text]"/>
      <dgm:spPr>
        <a:solidFill>
          <a:srgbClr val="FF0000"/>
        </a:solidFill>
      </dgm:spPr>
      <dgm:t>
        <a:bodyPr/>
        <a:lstStyle/>
        <a:p>
          <a:pPr algn="ctr"/>
          <a:r>
            <a:rPr lang="fa-IR" dirty="0">
              <a:solidFill>
                <a:schemeClr val="bg1"/>
              </a:solidFill>
              <a:cs typeface="B Mitra" pitchFamily="2" charset="-78"/>
            </a:rPr>
            <a:t>مقدمه</a:t>
          </a:r>
          <a:endParaRPr lang="en-US" dirty="0">
            <a:solidFill>
              <a:schemeClr val="bg1"/>
            </a:solidFill>
            <a:cs typeface="B Mitra" pitchFamily="2" charset="-78"/>
          </a:endParaRPr>
        </a:p>
      </dgm:t>
    </dgm:pt>
    <dgm:pt modelId="{9127F5CD-45DB-474A-9E94-250A2E8D2D8B}" type="parTrans" cxnId="{F72F5DB0-E635-4D15-BEAB-334E12D211BA}">
      <dgm:prSet/>
      <dgm:spPr/>
      <dgm:t>
        <a:bodyPr/>
        <a:lstStyle/>
        <a:p>
          <a:endParaRPr lang="en-US"/>
        </a:p>
      </dgm:t>
    </dgm:pt>
    <dgm:pt modelId="{E5A41F96-8135-43E5-9B25-0CBCCF7D1581}" type="sibTrans" cxnId="{F72F5DB0-E635-4D15-BEAB-334E12D211BA}">
      <dgm:prSet/>
      <dgm:spPr/>
      <dgm:t>
        <a:bodyPr/>
        <a:lstStyle/>
        <a:p>
          <a:endParaRPr lang="en-US"/>
        </a:p>
      </dgm:t>
    </dgm:pt>
    <dgm:pt modelId="{39300779-C628-4131-88B2-6F45C9CD0D8C}">
      <dgm:prSet phldrT="[Text]"/>
      <dgm:spPr>
        <a:solidFill>
          <a:schemeClr val="tx1"/>
        </a:solidFill>
      </dgm:spPr>
      <dgm:t>
        <a:bodyPr/>
        <a:lstStyle/>
        <a:p>
          <a:pPr algn="ctr"/>
          <a:r>
            <a:rPr lang="fa-IR" dirty="0">
              <a:solidFill>
                <a:schemeClr val="bg1"/>
              </a:solidFill>
              <a:cs typeface="B Mitra" pitchFamily="2" charset="-78"/>
            </a:rPr>
            <a:t>نتیجه گیری</a:t>
          </a:r>
          <a:endParaRPr lang="en-US" dirty="0">
            <a:solidFill>
              <a:schemeClr val="bg1"/>
            </a:solidFill>
            <a:cs typeface="B Mitra" pitchFamily="2" charset="-78"/>
          </a:endParaRPr>
        </a:p>
      </dgm:t>
    </dgm:pt>
    <dgm:pt modelId="{78ABA7FF-3FA7-48B6-90DE-CE9FF72AA368}" type="parTrans" cxnId="{0D3CF40A-BD1B-4FBC-AE4E-2480958D1815}">
      <dgm:prSet/>
      <dgm:spPr/>
      <dgm:t>
        <a:bodyPr/>
        <a:lstStyle/>
        <a:p>
          <a:endParaRPr lang="en-US"/>
        </a:p>
      </dgm:t>
    </dgm:pt>
    <dgm:pt modelId="{6E610C16-1CAC-49A1-A0C6-FAD8DA010C1D}" type="sibTrans" cxnId="{0D3CF40A-BD1B-4FBC-AE4E-2480958D1815}">
      <dgm:prSet/>
      <dgm:spPr/>
      <dgm:t>
        <a:bodyPr/>
        <a:lstStyle/>
        <a:p>
          <a:endParaRPr lang="en-US"/>
        </a:p>
      </dgm:t>
    </dgm:pt>
    <dgm:pt modelId="{873EB865-3443-4D23-BE42-C5E7E4EF0684}">
      <dgm:prSet/>
      <dgm:spPr>
        <a:solidFill>
          <a:srgbClr val="FF0000"/>
        </a:solidFill>
      </dgm:spPr>
      <dgm:t>
        <a:bodyPr/>
        <a:lstStyle/>
        <a:p>
          <a:pPr algn="ctr"/>
          <a:r>
            <a:rPr lang="fa-IR" dirty="0">
              <a:solidFill>
                <a:schemeClr val="bg1"/>
              </a:solidFill>
              <a:cs typeface="B Mitra" pitchFamily="2" charset="-78"/>
            </a:rPr>
            <a:t>مبانی نظری</a:t>
          </a:r>
          <a:endParaRPr lang="en-US" dirty="0">
            <a:solidFill>
              <a:schemeClr val="bg1"/>
            </a:solidFill>
            <a:cs typeface="B Mitra" pitchFamily="2" charset="-78"/>
          </a:endParaRPr>
        </a:p>
      </dgm:t>
    </dgm:pt>
    <dgm:pt modelId="{267FF84A-DCB7-49C4-A7A5-76FCDCCBF258}" type="parTrans" cxnId="{2091E6BF-CC96-4808-B78F-ACD6D07BB516}">
      <dgm:prSet/>
      <dgm:spPr/>
      <dgm:t>
        <a:bodyPr/>
        <a:lstStyle/>
        <a:p>
          <a:endParaRPr lang="en-US"/>
        </a:p>
      </dgm:t>
    </dgm:pt>
    <dgm:pt modelId="{F7B0B10D-2CCA-4768-8EEE-F8F0314F2E76}" type="sibTrans" cxnId="{2091E6BF-CC96-4808-B78F-ACD6D07BB516}">
      <dgm:prSet/>
      <dgm:spPr/>
      <dgm:t>
        <a:bodyPr/>
        <a:lstStyle/>
        <a:p>
          <a:endParaRPr lang="en-US"/>
        </a:p>
      </dgm:t>
    </dgm:pt>
    <dgm:pt modelId="{51676A11-785F-42A4-8B8E-F97C5F4B2317}">
      <dgm:prSet/>
      <dgm:spPr>
        <a:solidFill>
          <a:srgbClr val="FF0000"/>
        </a:solidFill>
      </dgm:spPr>
      <dgm:t>
        <a:bodyPr/>
        <a:lstStyle/>
        <a:p>
          <a:pPr algn="ctr"/>
          <a:r>
            <a:rPr lang="fa-IR" dirty="0">
              <a:solidFill>
                <a:schemeClr val="bg1"/>
              </a:solidFill>
              <a:cs typeface="B Mitra" pitchFamily="2" charset="-78"/>
            </a:rPr>
            <a:t>نمونه موردی</a:t>
          </a:r>
          <a:endParaRPr lang="en-US" dirty="0">
            <a:solidFill>
              <a:schemeClr val="bg1"/>
            </a:solidFill>
            <a:cs typeface="B Mitra" pitchFamily="2" charset="-78"/>
          </a:endParaRPr>
        </a:p>
      </dgm:t>
    </dgm:pt>
    <dgm:pt modelId="{F569A185-E31C-44D7-88B2-0423160640CD}" type="parTrans" cxnId="{DFFC9C9B-E707-4241-9C8F-C6882273B454}">
      <dgm:prSet/>
      <dgm:spPr/>
      <dgm:t>
        <a:bodyPr/>
        <a:lstStyle/>
        <a:p>
          <a:endParaRPr lang="en-US"/>
        </a:p>
      </dgm:t>
    </dgm:pt>
    <dgm:pt modelId="{D7CEB599-4649-445F-ABC3-9D080A61B12E}" type="sibTrans" cxnId="{DFFC9C9B-E707-4241-9C8F-C6882273B454}">
      <dgm:prSet/>
      <dgm:spPr/>
      <dgm:t>
        <a:bodyPr/>
        <a:lstStyle/>
        <a:p>
          <a:endParaRPr lang="en-US"/>
        </a:p>
      </dgm:t>
    </dgm:pt>
    <dgm:pt modelId="{E8AE3635-28B5-4994-B2C0-F612F4A41A3F}">
      <dgm:prSet/>
      <dgm:spPr>
        <a:solidFill>
          <a:srgbClr val="FF0000"/>
        </a:solidFill>
      </dgm:spPr>
      <dgm:t>
        <a:bodyPr/>
        <a:lstStyle/>
        <a:p>
          <a:pPr algn="ctr"/>
          <a:r>
            <a:rPr lang="fa-IR" dirty="0">
              <a:solidFill>
                <a:schemeClr val="bg1"/>
              </a:solidFill>
              <a:cs typeface="B Mitra" pitchFamily="2" charset="-78"/>
            </a:rPr>
            <a:t>معرفی تکنیک</a:t>
          </a:r>
          <a:endParaRPr lang="en-US" dirty="0">
            <a:solidFill>
              <a:schemeClr val="bg1"/>
            </a:solidFill>
            <a:cs typeface="B Mitra" pitchFamily="2" charset="-78"/>
          </a:endParaRPr>
        </a:p>
      </dgm:t>
    </dgm:pt>
    <dgm:pt modelId="{C1624A10-A236-43B9-987C-C1458BDCAD73}" type="parTrans" cxnId="{E7BB27CE-37AF-4645-84F2-10385CCE7D1D}">
      <dgm:prSet/>
      <dgm:spPr/>
      <dgm:t>
        <a:bodyPr/>
        <a:lstStyle/>
        <a:p>
          <a:endParaRPr lang="en-US"/>
        </a:p>
      </dgm:t>
    </dgm:pt>
    <dgm:pt modelId="{C5789482-B981-4CE3-B965-39B616633AD7}" type="sibTrans" cxnId="{E7BB27CE-37AF-4645-84F2-10385CCE7D1D}">
      <dgm:prSet/>
      <dgm:spPr/>
      <dgm:t>
        <a:bodyPr/>
        <a:lstStyle/>
        <a:p>
          <a:endParaRPr lang="en-US"/>
        </a:p>
      </dgm:t>
    </dgm:pt>
    <dgm:pt modelId="{EBB55836-8D06-458B-AD81-0549B43175C9}">
      <dgm:prSet/>
      <dgm:spPr>
        <a:solidFill>
          <a:srgbClr val="FF0000"/>
        </a:solidFill>
      </dgm:spPr>
      <dgm:t>
        <a:bodyPr/>
        <a:lstStyle/>
        <a:p>
          <a:pPr algn="ctr"/>
          <a:r>
            <a:rPr lang="fa-IR" dirty="0">
              <a:solidFill>
                <a:schemeClr val="bg1"/>
              </a:solidFill>
              <a:cs typeface="B Mitra" pitchFamily="2" charset="-78"/>
            </a:rPr>
            <a:t>تاریخچه</a:t>
          </a:r>
          <a:endParaRPr lang="en-US" dirty="0">
            <a:solidFill>
              <a:schemeClr val="bg1"/>
            </a:solidFill>
            <a:cs typeface="B Mitra" pitchFamily="2" charset="-78"/>
          </a:endParaRPr>
        </a:p>
      </dgm:t>
    </dgm:pt>
    <dgm:pt modelId="{A7F4AEA2-F3D3-4924-AE56-A21AF8680007}" type="parTrans" cxnId="{A2981331-EA66-4CF1-80CC-2E2BAD265AE6}">
      <dgm:prSet/>
      <dgm:spPr/>
      <dgm:t>
        <a:bodyPr/>
        <a:lstStyle/>
        <a:p>
          <a:endParaRPr lang="en-US"/>
        </a:p>
      </dgm:t>
    </dgm:pt>
    <dgm:pt modelId="{8118B393-ED18-4AB6-8FD8-B53BB2752336}" type="sibTrans" cxnId="{A2981331-EA66-4CF1-80CC-2E2BAD265AE6}">
      <dgm:prSet/>
      <dgm:spPr/>
      <dgm:t>
        <a:bodyPr/>
        <a:lstStyle/>
        <a:p>
          <a:endParaRPr lang="en-US"/>
        </a:p>
      </dgm:t>
    </dgm:pt>
    <dgm:pt modelId="{B3E70D13-D4ED-4A7E-A437-1990FEE3443D}" type="pres">
      <dgm:prSet presAssocID="{EEE91F12-ACAC-4768-A263-7EC25EAD51C0}" presName="linear" presStyleCnt="0">
        <dgm:presLayoutVars>
          <dgm:animLvl val="lvl"/>
          <dgm:resizeHandles val="exact"/>
        </dgm:presLayoutVars>
      </dgm:prSet>
      <dgm:spPr/>
      <dgm:t>
        <a:bodyPr/>
        <a:lstStyle/>
        <a:p>
          <a:pPr rtl="1"/>
          <a:endParaRPr lang="fa-IR"/>
        </a:p>
      </dgm:t>
    </dgm:pt>
    <dgm:pt modelId="{B1ED7F76-690D-4574-A5AB-723564371D68}" type="pres">
      <dgm:prSet presAssocID="{9A05CF84-A1A6-4522-8AA6-D9863DFB8739}" presName="parentText" presStyleLbl="node1" presStyleIdx="0" presStyleCnt="6" custLinFactY="-66257" custLinFactNeighborX="-408" custLinFactNeighborY="-100000">
        <dgm:presLayoutVars>
          <dgm:chMax val="0"/>
          <dgm:bulletEnabled val="1"/>
        </dgm:presLayoutVars>
      </dgm:prSet>
      <dgm:spPr/>
      <dgm:t>
        <a:bodyPr/>
        <a:lstStyle/>
        <a:p>
          <a:pPr rtl="1"/>
          <a:endParaRPr lang="fa-IR"/>
        </a:p>
      </dgm:t>
    </dgm:pt>
    <dgm:pt modelId="{BD937570-04D5-490F-8705-53786E26D2A1}" type="pres">
      <dgm:prSet presAssocID="{E5A41F96-8135-43E5-9B25-0CBCCF7D1581}" presName="spacer" presStyleCnt="0"/>
      <dgm:spPr/>
    </dgm:pt>
    <dgm:pt modelId="{A590DD09-0F61-4302-B713-F14D65A42789}" type="pres">
      <dgm:prSet presAssocID="{873EB865-3443-4D23-BE42-C5E7E4EF0684}" presName="parentText" presStyleLbl="node1" presStyleIdx="1" presStyleCnt="6" custLinFactY="-19681" custLinFactNeighborX="0" custLinFactNeighborY="-100000">
        <dgm:presLayoutVars>
          <dgm:chMax val="0"/>
          <dgm:bulletEnabled val="1"/>
        </dgm:presLayoutVars>
      </dgm:prSet>
      <dgm:spPr/>
      <dgm:t>
        <a:bodyPr/>
        <a:lstStyle/>
        <a:p>
          <a:pPr rtl="1"/>
          <a:endParaRPr lang="fa-IR"/>
        </a:p>
      </dgm:t>
    </dgm:pt>
    <dgm:pt modelId="{23D7CFCB-6D09-4C26-A6CB-A5BD4D195926}" type="pres">
      <dgm:prSet presAssocID="{F7B0B10D-2CCA-4768-8EEE-F8F0314F2E76}" presName="spacer" presStyleCnt="0"/>
      <dgm:spPr/>
    </dgm:pt>
    <dgm:pt modelId="{E6BF0759-3358-4D28-BF5F-AB9370B70554}" type="pres">
      <dgm:prSet presAssocID="{EBB55836-8D06-458B-AD81-0549B43175C9}" presName="parentText" presStyleLbl="node1" presStyleIdx="2" presStyleCnt="6" custLinFactY="16905" custLinFactNeighborX="0" custLinFactNeighborY="100000">
        <dgm:presLayoutVars>
          <dgm:chMax val="0"/>
          <dgm:bulletEnabled val="1"/>
        </dgm:presLayoutVars>
      </dgm:prSet>
      <dgm:spPr/>
      <dgm:t>
        <a:bodyPr/>
        <a:lstStyle/>
        <a:p>
          <a:pPr rtl="1"/>
          <a:endParaRPr lang="fa-IR"/>
        </a:p>
      </dgm:t>
    </dgm:pt>
    <dgm:pt modelId="{318B743E-0E8D-4D19-8588-7549A1215F61}" type="pres">
      <dgm:prSet presAssocID="{8118B393-ED18-4AB6-8FD8-B53BB2752336}" presName="spacer" presStyleCnt="0"/>
      <dgm:spPr/>
    </dgm:pt>
    <dgm:pt modelId="{9CCC0248-ECF7-42C9-965E-2B831C061C54}" type="pres">
      <dgm:prSet presAssocID="{E8AE3635-28B5-4994-B2C0-F612F4A41A3F}" presName="parentText" presStyleLbl="node1" presStyleIdx="3" presStyleCnt="6" custLinFactY="63481" custLinFactNeighborX="0" custLinFactNeighborY="100000">
        <dgm:presLayoutVars>
          <dgm:chMax val="0"/>
          <dgm:bulletEnabled val="1"/>
        </dgm:presLayoutVars>
      </dgm:prSet>
      <dgm:spPr/>
      <dgm:t>
        <a:bodyPr/>
        <a:lstStyle/>
        <a:p>
          <a:pPr rtl="1"/>
          <a:endParaRPr lang="fa-IR"/>
        </a:p>
      </dgm:t>
    </dgm:pt>
    <dgm:pt modelId="{CA28FC15-EA96-49DF-8066-BCCCA4441174}" type="pres">
      <dgm:prSet presAssocID="{C5789482-B981-4CE3-B965-39B616633AD7}" presName="spacer" presStyleCnt="0"/>
      <dgm:spPr/>
    </dgm:pt>
    <dgm:pt modelId="{14C28BC0-E622-4A5D-B800-FCF92F13B7FE}" type="pres">
      <dgm:prSet presAssocID="{51676A11-785F-42A4-8B8E-F97C5F4B2317}" presName="parentText" presStyleLbl="node1" presStyleIdx="4" presStyleCnt="6" custLinFactY="100000" custLinFactNeighborX="-408" custLinFactNeighborY="194806">
        <dgm:presLayoutVars>
          <dgm:chMax val="0"/>
          <dgm:bulletEnabled val="1"/>
        </dgm:presLayoutVars>
      </dgm:prSet>
      <dgm:spPr/>
      <dgm:t>
        <a:bodyPr/>
        <a:lstStyle/>
        <a:p>
          <a:pPr rtl="1"/>
          <a:endParaRPr lang="fa-IR"/>
        </a:p>
      </dgm:t>
    </dgm:pt>
    <dgm:pt modelId="{EDDBD7A0-DD4F-43AF-A3A6-E05B0331DA42}" type="pres">
      <dgm:prSet presAssocID="{D7CEB599-4649-445F-ABC3-9D080A61B12E}" presName="spacer" presStyleCnt="0"/>
      <dgm:spPr/>
    </dgm:pt>
    <dgm:pt modelId="{3C71E5D1-86C9-4327-A43A-F200E5BB2AD7}" type="pres">
      <dgm:prSet presAssocID="{39300779-C628-4131-88B2-6F45C9CD0D8C}" presName="parentText" presStyleLbl="node1" presStyleIdx="5" presStyleCnt="6" custLinFactY="134798" custLinFactNeighborX="-408" custLinFactNeighborY="200000">
        <dgm:presLayoutVars>
          <dgm:chMax val="0"/>
          <dgm:bulletEnabled val="1"/>
        </dgm:presLayoutVars>
      </dgm:prSet>
      <dgm:spPr/>
      <dgm:t>
        <a:bodyPr/>
        <a:lstStyle/>
        <a:p>
          <a:pPr rtl="1"/>
          <a:endParaRPr lang="fa-IR"/>
        </a:p>
      </dgm:t>
    </dgm:pt>
  </dgm:ptLst>
  <dgm:cxnLst>
    <dgm:cxn modelId="{0D3CF40A-BD1B-4FBC-AE4E-2480958D1815}" srcId="{EEE91F12-ACAC-4768-A263-7EC25EAD51C0}" destId="{39300779-C628-4131-88B2-6F45C9CD0D8C}" srcOrd="5" destOrd="0" parTransId="{78ABA7FF-3FA7-48B6-90DE-CE9FF72AA368}" sibTransId="{6E610C16-1CAC-49A1-A0C6-FAD8DA010C1D}"/>
    <dgm:cxn modelId="{312BFA23-B126-4023-B592-8A6A2B9130DB}" type="presOf" srcId="{EEE91F12-ACAC-4768-A263-7EC25EAD51C0}" destId="{B3E70D13-D4ED-4A7E-A437-1990FEE3443D}" srcOrd="0" destOrd="0" presId="urn:microsoft.com/office/officeart/2005/8/layout/vList2"/>
    <dgm:cxn modelId="{F72F5DB0-E635-4D15-BEAB-334E12D211BA}" srcId="{EEE91F12-ACAC-4768-A263-7EC25EAD51C0}" destId="{9A05CF84-A1A6-4522-8AA6-D9863DFB8739}" srcOrd="0" destOrd="0" parTransId="{9127F5CD-45DB-474A-9E94-250A2E8D2D8B}" sibTransId="{E5A41F96-8135-43E5-9B25-0CBCCF7D1581}"/>
    <dgm:cxn modelId="{AF4E59F5-0207-4C53-8FDD-7CAC754201C6}" type="presOf" srcId="{EBB55836-8D06-458B-AD81-0549B43175C9}" destId="{E6BF0759-3358-4D28-BF5F-AB9370B70554}" srcOrd="0" destOrd="0" presId="urn:microsoft.com/office/officeart/2005/8/layout/vList2"/>
    <dgm:cxn modelId="{A2981331-EA66-4CF1-80CC-2E2BAD265AE6}" srcId="{EEE91F12-ACAC-4768-A263-7EC25EAD51C0}" destId="{EBB55836-8D06-458B-AD81-0549B43175C9}" srcOrd="2" destOrd="0" parTransId="{A7F4AEA2-F3D3-4924-AE56-A21AF8680007}" sibTransId="{8118B393-ED18-4AB6-8FD8-B53BB2752336}"/>
    <dgm:cxn modelId="{2091E6BF-CC96-4808-B78F-ACD6D07BB516}" srcId="{EEE91F12-ACAC-4768-A263-7EC25EAD51C0}" destId="{873EB865-3443-4D23-BE42-C5E7E4EF0684}" srcOrd="1" destOrd="0" parTransId="{267FF84A-DCB7-49C4-A7A5-76FCDCCBF258}" sibTransId="{F7B0B10D-2CCA-4768-8EEE-F8F0314F2E76}"/>
    <dgm:cxn modelId="{2B2E42DA-97C0-4B9B-8CCE-70726D77B179}" type="presOf" srcId="{51676A11-785F-42A4-8B8E-F97C5F4B2317}" destId="{14C28BC0-E622-4A5D-B800-FCF92F13B7FE}" srcOrd="0" destOrd="0" presId="urn:microsoft.com/office/officeart/2005/8/layout/vList2"/>
    <dgm:cxn modelId="{DFFC9C9B-E707-4241-9C8F-C6882273B454}" srcId="{EEE91F12-ACAC-4768-A263-7EC25EAD51C0}" destId="{51676A11-785F-42A4-8B8E-F97C5F4B2317}" srcOrd="4" destOrd="0" parTransId="{F569A185-E31C-44D7-88B2-0423160640CD}" sibTransId="{D7CEB599-4649-445F-ABC3-9D080A61B12E}"/>
    <dgm:cxn modelId="{D0C1789C-FDC8-461B-8543-076F99B54DEF}" type="presOf" srcId="{873EB865-3443-4D23-BE42-C5E7E4EF0684}" destId="{A590DD09-0F61-4302-B713-F14D65A42789}" srcOrd="0" destOrd="0" presId="urn:microsoft.com/office/officeart/2005/8/layout/vList2"/>
    <dgm:cxn modelId="{E7BB27CE-37AF-4645-84F2-10385CCE7D1D}" srcId="{EEE91F12-ACAC-4768-A263-7EC25EAD51C0}" destId="{E8AE3635-28B5-4994-B2C0-F612F4A41A3F}" srcOrd="3" destOrd="0" parTransId="{C1624A10-A236-43B9-987C-C1458BDCAD73}" sibTransId="{C5789482-B981-4CE3-B965-39B616633AD7}"/>
    <dgm:cxn modelId="{577F7B18-8A6E-4300-8AE2-A0DDBA5A3C14}" type="presOf" srcId="{9A05CF84-A1A6-4522-8AA6-D9863DFB8739}" destId="{B1ED7F76-690D-4574-A5AB-723564371D68}" srcOrd="0" destOrd="0" presId="urn:microsoft.com/office/officeart/2005/8/layout/vList2"/>
    <dgm:cxn modelId="{128C39A6-2C58-453C-954D-C9F1A17E0890}" type="presOf" srcId="{39300779-C628-4131-88B2-6F45C9CD0D8C}" destId="{3C71E5D1-86C9-4327-A43A-F200E5BB2AD7}" srcOrd="0" destOrd="0" presId="urn:microsoft.com/office/officeart/2005/8/layout/vList2"/>
    <dgm:cxn modelId="{3CCE4607-AD1C-45A6-8A19-AAF153E114F6}" type="presOf" srcId="{E8AE3635-28B5-4994-B2C0-F612F4A41A3F}" destId="{9CCC0248-ECF7-42C9-965E-2B831C061C54}" srcOrd="0" destOrd="0" presId="urn:microsoft.com/office/officeart/2005/8/layout/vList2"/>
    <dgm:cxn modelId="{B2779F78-DBC0-4D77-83F6-BE41C9E317FF}" type="presParOf" srcId="{B3E70D13-D4ED-4A7E-A437-1990FEE3443D}" destId="{B1ED7F76-690D-4574-A5AB-723564371D68}" srcOrd="0" destOrd="0" presId="urn:microsoft.com/office/officeart/2005/8/layout/vList2"/>
    <dgm:cxn modelId="{F9CE4237-C5EB-42D7-8280-0EAFC7A53F78}" type="presParOf" srcId="{B3E70D13-D4ED-4A7E-A437-1990FEE3443D}" destId="{BD937570-04D5-490F-8705-53786E26D2A1}" srcOrd="1" destOrd="0" presId="urn:microsoft.com/office/officeart/2005/8/layout/vList2"/>
    <dgm:cxn modelId="{4B517943-87BE-403F-8BA5-0FEA36393880}" type="presParOf" srcId="{B3E70D13-D4ED-4A7E-A437-1990FEE3443D}" destId="{A590DD09-0F61-4302-B713-F14D65A42789}" srcOrd="2" destOrd="0" presId="urn:microsoft.com/office/officeart/2005/8/layout/vList2"/>
    <dgm:cxn modelId="{B48BECBB-A9AE-4C76-AF7E-285547DB6E5A}" type="presParOf" srcId="{B3E70D13-D4ED-4A7E-A437-1990FEE3443D}" destId="{23D7CFCB-6D09-4C26-A6CB-A5BD4D195926}" srcOrd="3" destOrd="0" presId="urn:microsoft.com/office/officeart/2005/8/layout/vList2"/>
    <dgm:cxn modelId="{227855D2-13C1-456A-A7C9-189186C258D0}" type="presParOf" srcId="{B3E70D13-D4ED-4A7E-A437-1990FEE3443D}" destId="{E6BF0759-3358-4D28-BF5F-AB9370B70554}" srcOrd="4" destOrd="0" presId="urn:microsoft.com/office/officeart/2005/8/layout/vList2"/>
    <dgm:cxn modelId="{E00CCD55-1B56-482F-8321-58A6A43FA5D9}" type="presParOf" srcId="{B3E70D13-D4ED-4A7E-A437-1990FEE3443D}" destId="{318B743E-0E8D-4D19-8588-7549A1215F61}" srcOrd="5" destOrd="0" presId="urn:microsoft.com/office/officeart/2005/8/layout/vList2"/>
    <dgm:cxn modelId="{066D63A2-D28C-42AF-982B-B4699E0BC987}" type="presParOf" srcId="{B3E70D13-D4ED-4A7E-A437-1990FEE3443D}" destId="{9CCC0248-ECF7-42C9-965E-2B831C061C54}" srcOrd="6" destOrd="0" presId="urn:microsoft.com/office/officeart/2005/8/layout/vList2"/>
    <dgm:cxn modelId="{CFFD60F6-A6BF-41FF-826B-005CE5C16FDB}" type="presParOf" srcId="{B3E70D13-D4ED-4A7E-A437-1990FEE3443D}" destId="{CA28FC15-EA96-49DF-8066-BCCCA4441174}" srcOrd="7" destOrd="0" presId="urn:microsoft.com/office/officeart/2005/8/layout/vList2"/>
    <dgm:cxn modelId="{F57BE938-FE4F-480C-82C9-B1DAD6F72F01}" type="presParOf" srcId="{B3E70D13-D4ED-4A7E-A437-1990FEE3443D}" destId="{14C28BC0-E622-4A5D-B800-FCF92F13B7FE}" srcOrd="8" destOrd="0" presId="urn:microsoft.com/office/officeart/2005/8/layout/vList2"/>
    <dgm:cxn modelId="{426ECAE7-72C0-4D81-B4A2-A69DC486AAC3}" type="presParOf" srcId="{B3E70D13-D4ED-4A7E-A437-1990FEE3443D}" destId="{EDDBD7A0-DD4F-43AF-A3A6-E05B0331DA42}" srcOrd="9" destOrd="0" presId="urn:microsoft.com/office/officeart/2005/8/layout/vList2"/>
    <dgm:cxn modelId="{96BAF1ED-27DB-4011-A7DC-B714AFE33A80}" type="presParOf" srcId="{B3E70D13-D4ED-4A7E-A437-1990FEE3443D}" destId="{3C71E5D1-86C9-4327-A43A-F200E5BB2AD7}" srcOrd="10" destOrd="0" presId="urn:microsoft.com/office/officeart/2005/8/layout/vList2"/>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EEE91F12-ACAC-4768-A263-7EC25EAD51C0}"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9A05CF84-A1A6-4522-8AA6-D9863DFB8739}">
      <dgm:prSet phldrT="[Text]"/>
      <dgm:spPr>
        <a:solidFill>
          <a:schemeClr val="tx1"/>
        </a:solidFill>
      </dgm:spPr>
      <dgm:t>
        <a:bodyPr/>
        <a:lstStyle/>
        <a:p>
          <a:pPr algn="ctr"/>
          <a:r>
            <a:rPr lang="fa-IR" dirty="0">
              <a:solidFill>
                <a:schemeClr val="bg1"/>
              </a:solidFill>
              <a:cs typeface="B Mitra" pitchFamily="2" charset="-78"/>
            </a:rPr>
            <a:t>مقدمه</a:t>
          </a:r>
          <a:endParaRPr lang="en-US" dirty="0">
            <a:solidFill>
              <a:schemeClr val="bg1"/>
            </a:solidFill>
            <a:cs typeface="B Mitra" pitchFamily="2" charset="-78"/>
          </a:endParaRPr>
        </a:p>
      </dgm:t>
    </dgm:pt>
    <dgm:pt modelId="{9127F5CD-45DB-474A-9E94-250A2E8D2D8B}" type="parTrans" cxnId="{F72F5DB0-E635-4D15-BEAB-334E12D211BA}">
      <dgm:prSet/>
      <dgm:spPr/>
      <dgm:t>
        <a:bodyPr/>
        <a:lstStyle/>
        <a:p>
          <a:endParaRPr lang="en-US"/>
        </a:p>
      </dgm:t>
    </dgm:pt>
    <dgm:pt modelId="{E5A41F96-8135-43E5-9B25-0CBCCF7D1581}" type="sibTrans" cxnId="{F72F5DB0-E635-4D15-BEAB-334E12D211BA}">
      <dgm:prSet/>
      <dgm:spPr/>
      <dgm:t>
        <a:bodyPr/>
        <a:lstStyle/>
        <a:p>
          <a:endParaRPr lang="en-US"/>
        </a:p>
      </dgm:t>
    </dgm:pt>
    <dgm:pt modelId="{39300779-C628-4131-88B2-6F45C9CD0D8C}">
      <dgm:prSet phldrT="[Text]"/>
      <dgm:spPr>
        <a:solidFill>
          <a:srgbClr val="FF0000"/>
        </a:solidFill>
      </dgm:spPr>
      <dgm:t>
        <a:bodyPr/>
        <a:lstStyle/>
        <a:p>
          <a:pPr algn="ctr"/>
          <a:r>
            <a:rPr lang="fa-IR" dirty="0">
              <a:solidFill>
                <a:schemeClr val="bg1"/>
              </a:solidFill>
              <a:cs typeface="B Mitra" pitchFamily="2" charset="-78"/>
            </a:rPr>
            <a:t>نتیجه گیری</a:t>
          </a:r>
          <a:endParaRPr lang="en-US" dirty="0">
            <a:solidFill>
              <a:schemeClr val="bg1"/>
            </a:solidFill>
            <a:cs typeface="B Mitra" pitchFamily="2" charset="-78"/>
          </a:endParaRPr>
        </a:p>
      </dgm:t>
    </dgm:pt>
    <dgm:pt modelId="{78ABA7FF-3FA7-48B6-90DE-CE9FF72AA368}" type="parTrans" cxnId="{0D3CF40A-BD1B-4FBC-AE4E-2480958D1815}">
      <dgm:prSet/>
      <dgm:spPr/>
      <dgm:t>
        <a:bodyPr/>
        <a:lstStyle/>
        <a:p>
          <a:endParaRPr lang="en-US"/>
        </a:p>
      </dgm:t>
    </dgm:pt>
    <dgm:pt modelId="{6E610C16-1CAC-49A1-A0C6-FAD8DA010C1D}" type="sibTrans" cxnId="{0D3CF40A-BD1B-4FBC-AE4E-2480958D1815}">
      <dgm:prSet/>
      <dgm:spPr/>
      <dgm:t>
        <a:bodyPr/>
        <a:lstStyle/>
        <a:p>
          <a:endParaRPr lang="en-US"/>
        </a:p>
      </dgm:t>
    </dgm:pt>
    <dgm:pt modelId="{873EB865-3443-4D23-BE42-C5E7E4EF0684}">
      <dgm:prSet/>
      <dgm:spPr>
        <a:solidFill>
          <a:srgbClr val="FF0000"/>
        </a:solidFill>
      </dgm:spPr>
      <dgm:t>
        <a:bodyPr/>
        <a:lstStyle/>
        <a:p>
          <a:pPr algn="ctr"/>
          <a:r>
            <a:rPr lang="fa-IR" dirty="0">
              <a:solidFill>
                <a:schemeClr val="bg1"/>
              </a:solidFill>
              <a:cs typeface="B Mitra" pitchFamily="2" charset="-78"/>
            </a:rPr>
            <a:t>مبانی نظری</a:t>
          </a:r>
          <a:endParaRPr lang="en-US" dirty="0">
            <a:solidFill>
              <a:schemeClr val="bg1"/>
            </a:solidFill>
            <a:cs typeface="B Mitra" pitchFamily="2" charset="-78"/>
          </a:endParaRPr>
        </a:p>
      </dgm:t>
    </dgm:pt>
    <dgm:pt modelId="{267FF84A-DCB7-49C4-A7A5-76FCDCCBF258}" type="parTrans" cxnId="{2091E6BF-CC96-4808-B78F-ACD6D07BB516}">
      <dgm:prSet/>
      <dgm:spPr/>
      <dgm:t>
        <a:bodyPr/>
        <a:lstStyle/>
        <a:p>
          <a:endParaRPr lang="en-US"/>
        </a:p>
      </dgm:t>
    </dgm:pt>
    <dgm:pt modelId="{F7B0B10D-2CCA-4768-8EEE-F8F0314F2E76}" type="sibTrans" cxnId="{2091E6BF-CC96-4808-B78F-ACD6D07BB516}">
      <dgm:prSet/>
      <dgm:spPr/>
      <dgm:t>
        <a:bodyPr/>
        <a:lstStyle/>
        <a:p>
          <a:endParaRPr lang="en-US"/>
        </a:p>
      </dgm:t>
    </dgm:pt>
    <dgm:pt modelId="{51676A11-785F-42A4-8B8E-F97C5F4B2317}">
      <dgm:prSet/>
      <dgm:spPr>
        <a:solidFill>
          <a:srgbClr val="FF0000"/>
        </a:solidFill>
      </dgm:spPr>
      <dgm:t>
        <a:bodyPr/>
        <a:lstStyle/>
        <a:p>
          <a:pPr algn="ctr"/>
          <a:r>
            <a:rPr lang="fa-IR" dirty="0">
              <a:solidFill>
                <a:schemeClr val="bg1"/>
              </a:solidFill>
              <a:cs typeface="B Mitra" pitchFamily="2" charset="-78"/>
            </a:rPr>
            <a:t>نمونه موردی</a:t>
          </a:r>
          <a:endParaRPr lang="en-US" dirty="0">
            <a:solidFill>
              <a:schemeClr val="bg1"/>
            </a:solidFill>
            <a:cs typeface="B Mitra" pitchFamily="2" charset="-78"/>
          </a:endParaRPr>
        </a:p>
      </dgm:t>
    </dgm:pt>
    <dgm:pt modelId="{F569A185-E31C-44D7-88B2-0423160640CD}" type="parTrans" cxnId="{DFFC9C9B-E707-4241-9C8F-C6882273B454}">
      <dgm:prSet/>
      <dgm:spPr/>
      <dgm:t>
        <a:bodyPr/>
        <a:lstStyle/>
        <a:p>
          <a:endParaRPr lang="en-US"/>
        </a:p>
      </dgm:t>
    </dgm:pt>
    <dgm:pt modelId="{D7CEB599-4649-445F-ABC3-9D080A61B12E}" type="sibTrans" cxnId="{DFFC9C9B-E707-4241-9C8F-C6882273B454}">
      <dgm:prSet/>
      <dgm:spPr/>
      <dgm:t>
        <a:bodyPr/>
        <a:lstStyle/>
        <a:p>
          <a:endParaRPr lang="en-US"/>
        </a:p>
      </dgm:t>
    </dgm:pt>
    <dgm:pt modelId="{E8AE3635-28B5-4994-B2C0-F612F4A41A3F}">
      <dgm:prSet/>
      <dgm:spPr>
        <a:solidFill>
          <a:srgbClr val="FF0000"/>
        </a:solidFill>
      </dgm:spPr>
      <dgm:t>
        <a:bodyPr/>
        <a:lstStyle/>
        <a:p>
          <a:pPr algn="ctr"/>
          <a:r>
            <a:rPr lang="fa-IR" dirty="0">
              <a:solidFill>
                <a:schemeClr val="bg1"/>
              </a:solidFill>
              <a:cs typeface="B Mitra" pitchFamily="2" charset="-78"/>
            </a:rPr>
            <a:t>معرفی تکنیک</a:t>
          </a:r>
          <a:endParaRPr lang="en-US" dirty="0">
            <a:solidFill>
              <a:schemeClr val="bg1"/>
            </a:solidFill>
            <a:cs typeface="B Mitra" pitchFamily="2" charset="-78"/>
          </a:endParaRPr>
        </a:p>
      </dgm:t>
    </dgm:pt>
    <dgm:pt modelId="{C1624A10-A236-43B9-987C-C1458BDCAD73}" type="parTrans" cxnId="{E7BB27CE-37AF-4645-84F2-10385CCE7D1D}">
      <dgm:prSet/>
      <dgm:spPr/>
      <dgm:t>
        <a:bodyPr/>
        <a:lstStyle/>
        <a:p>
          <a:endParaRPr lang="en-US"/>
        </a:p>
      </dgm:t>
    </dgm:pt>
    <dgm:pt modelId="{C5789482-B981-4CE3-B965-39B616633AD7}" type="sibTrans" cxnId="{E7BB27CE-37AF-4645-84F2-10385CCE7D1D}">
      <dgm:prSet/>
      <dgm:spPr/>
      <dgm:t>
        <a:bodyPr/>
        <a:lstStyle/>
        <a:p>
          <a:endParaRPr lang="en-US"/>
        </a:p>
      </dgm:t>
    </dgm:pt>
    <dgm:pt modelId="{EBB55836-8D06-458B-AD81-0549B43175C9}">
      <dgm:prSet/>
      <dgm:spPr>
        <a:solidFill>
          <a:srgbClr val="FF0000"/>
        </a:solidFill>
      </dgm:spPr>
      <dgm:t>
        <a:bodyPr/>
        <a:lstStyle/>
        <a:p>
          <a:pPr algn="ctr"/>
          <a:r>
            <a:rPr lang="fa-IR" dirty="0">
              <a:solidFill>
                <a:schemeClr val="bg1"/>
              </a:solidFill>
              <a:cs typeface="B Mitra" pitchFamily="2" charset="-78"/>
            </a:rPr>
            <a:t>تاریخچه</a:t>
          </a:r>
          <a:endParaRPr lang="en-US" dirty="0">
            <a:solidFill>
              <a:schemeClr val="bg1"/>
            </a:solidFill>
            <a:cs typeface="B Mitra" pitchFamily="2" charset="-78"/>
          </a:endParaRPr>
        </a:p>
      </dgm:t>
    </dgm:pt>
    <dgm:pt modelId="{A7F4AEA2-F3D3-4924-AE56-A21AF8680007}" type="parTrans" cxnId="{A2981331-EA66-4CF1-80CC-2E2BAD265AE6}">
      <dgm:prSet/>
      <dgm:spPr/>
      <dgm:t>
        <a:bodyPr/>
        <a:lstStyle/>
        <a:p>
          <a:endParaRPr lang="en-US"/>
        </a:p>
      </dgm:t>
    </dgm:pt>
    <dgm:pt modelId="{8118B393-ED18-4AB6-8FD8-B53BB2752336}" type="sibTrans" cxnId="{A2981331-EA66-4CF1-80CC-2E2BAD265AE6}">
      <dgm:prSet/>
      <dgm:spPr/>
      <dgm:t>
        <a:bodyPr/>
        <a:lstStyle/>
        <a:p>
          <a:endParaRPr lang="en-US"/>
        </a:p>
      </dgm:t>
    </dgm:pt>
    <dgm:pt modelId="{B3E70D13-D4ED-4A7E-A437-1990FEE3443D}" type="pres">
      <dgm:prSet presAssocID="{EEE91F12-ACAC-4768-A263-7EC25EAD51C0}" presName="linear" presStyleCnt="0">
        <dgm:presLayoutVars>
          <dgm:animLvl val="lvl"/>
          <dgm:resizeHandles val="exact"/>
        </dgm:presLayoutVars>
      </dgm:prSet>
      <dgm:spPr/>
      <dgm:t>
        <a:bodyPr/>
        <a:lstStyle/>
        <a:p>
          <a:pPr rtl="1"/>
          <a:endParaRPr lang="fa-IR"/>
        </a:p>
      </dgm:t>
    </dgm:pt>
    <dgm:pt modelId="{B1ED7F76-690D-4574-A5AB-723564371D68}" type="pres">
      <dgm:prSet presAssocID="{9A05CF84-A1A6-4522-8AA6-D9863DFB8739}" presName="parentText" presStyleLbl="node1" presStyleIdx="0" presStyleCnt="6" custLinFactY="-66257" custLinFactNeighborX="-408" custLinFactNeighborY="-100000">
        <dgm:presLayoutVars>
          <dgm:chMax val="0"/>
          <dgm:bulletEnabled val="1"/>
        </dgm:presLayoutVars>
      </dgm:prSet>
      <dgm:spPr/>
      <dgm:t>
        <a:bodyPr/>
        <a:lstStyle/>
        <a:p>
          <a:pPr rtl="1"/>
          <a:endParaRPr lang="fa-IR"/>
        </a:p>
      </dgm:t>
    </dgm:pt>
    <dgm:pt modelId="{BD937570-04D5-490F-8705-53786E26D2A1}" type="pres">
      <dgm:prSet presAssocID="{E5A41F96-8135-43E5-9B25-0CBCCF7D1581}" presName="spacer" presStyleCnt="0"/>
      <dgm:spPr/>
    </dgm:pt>
    <dgm:pt modelId="{A590DD09-0F61-4302-B713-F14D65A42789}" type="pres">
      <dgm:prSet presAssocID="{873EB865-3443-4D23-BE42-C5E7E4EF0684}" presName="parentText" presStyleLbl="node1" presStyleIdx="1" presStyleCnt="6" custLinFactY="-19681" custLinFactNeighborX="0" custLinFactNeighborY="-100000">
        <dgm:presLayoutVars>
          <dgm:chMax val="0"/>
          <dgm:bulletEnabled val="1"/>
        </dgm:presLayoutVars>
      </dgm:prSet>
      <dgm:spPr/>
      <dgm:t>
        <a:bodyPr/>
        <a:lstStyle/>
        <a:p>
          <a:pPr rtl="1"/>
          <a:endParaRPr lang="fa-IR"/>
        </a:p>
      </dgm:t>
    </dgm:pt>
    <dgm:pt modelId="{23D7CFCB-6D09-4C26-A6CB-A5BD4D195926}" type="pres">
      <dgm:prSet presAssocID="{F7B0B10D-2CCA-4768-8EEE-F8F0314F2E76}" presName="spacer" presStyleCnt="0"/>
      <dgm:spPr/>
    </dgm:pt>
    <dgm:pt modelId="{E6BF0759-3358-4D28-BF5F-AB9370B70554}" type="pres">
      <dgm:prSet presAssocID="{EBB55836-8D06-458B-AD81-0549B43175C9}" presName="parentText" presStyleLbl="node1" presStyleIdx="2" presStyleCnt="6" custLinFactY="16905" custLinFactNeighborX="0" custLinFactNeighborY="100000">
        <dgm:presLayoutVars>
          <dgm:chMax val="0"/>
          <dgm:bulletEnabled val="1"/>
        </dgm:presLayoutVars>
      </dgm:prSet>
      <dgm:spPr/>
      <dgm:t>
        <a:bodyPr/>
        <a:lstStyle/>
        <a:p>
          <a:pPr rtl="1"/>
          <a:endParaRPr lang="fa-IR"/>
        </a:p>
      </dgm:t>
    </dgm:pt>
    <dgm:pt modelId="{318B743E-0E8D-4D19-8588-7549A1215F61}" type="pres">
      <dgm:prSet presAssocID="{8118B393-ED18-4AB6-8FD8-B53BB2752336}" presName="spacer" presStyleCnt="0"/>
      <dgm:spPr/>
    </dgm:pt>
    <dgm:pt modelId="{9CCC0248-ECF7-42C9-965E-2B831C061C54}" type="pres">
      <dgm:prSet presAssocID="{E8AE3635-28B5-4994-B2C0-F612F4A41A3F}" presName="parentText" presStyleLbl="node1" presStyleIdx="3" presStyleCnt="6" custLinFactY="63481" custLinFactNeighborX="0" custLinFactNeighborY="100000">
        <dgm:presLayoutVars>
          <dgm:chMax val="0"/>
          <dgm:bulletEnabled val="1"/>
        </dgm:presLayoutVars>
      </dgm:prSet>
      <dgm:spPr/>
      <dgm:t>
        <a:bodyPr/>
        <a:lstStyle/>
        <a:p>
          <a:pPr rtl="1"/>
          <a:endParaRPr lang="fa-IR"/>
        </a:p>
      </dgm:t>
    </dgm:pt>
    <dgm:pt modelId="{CA28FC15-EA96-49DF-8066-BCCCA4441174}" type="pres">
      <dgm:prSet presAssocID="{C5789482-B981-4CE3-B965-39B616633AD7}" presName="spacer" presStyleCnt="0"/>
      <dgm:spPr/>
    </dgm:pt>
    <dgm:pt modelId="{14C28BC0-E622-4A5D-B800-FCF92F13B7FE}" type="pres">
      <dgm:prSet presAssocID="{51676A11-785F-42A4-8B8E-F97C5F4B2317}" presName="parentText" presStyleLbl="node1" presStyleIdx="4" presStyleCnt="6" custLinFactY="100000" custLinFactNeighborX="-408" custLinFactNeighborY="194806">
        <dgm:presLayoutVars>
          <dgm:chMax val="0"/>
          <dgm:bulletEnabled val="1"/>
        </dgm:presLayoutVars>
      </dgm:prSet>
      <dgm:spPr/>
      <dgm:t>
        <a:bodyPr/>
        <a:lstStyle/>
        <a:p>
          <a:pPr rtl="1"/>
          <a:endParaRPr lang="fa-IR"/>
        </a:p>
      </dgm:t>
    </dgm:pt>
    <dgm:pt modelId="{EDDBD7A0-DD4F-43AF-A3A6-E05B0331DA42}" type="pres">
      <dgm:prSet presAssocID="{D7CEB599-4649-445F-ABC3-9D080A61B12E}" presName="spacer" presStyleCnt="0"/>
      <dgm:spPr/>
    </dgm:pt>
    <dgm:pt modelId="{3C71E5D1-86C9-4327-A43A-F200E5BB2AD7}" type="pres">
      <dgm:prSet presAssocID="{39300779-C628-4131-88B2-6F45C9CD0D8C}" presName="parentText" presStyleLbl="node1" presStyleIdx="5" presStyleCnt="6" custLinFactY="134798" custLinFactNeighborX="-408" custLinFactNeighborY="200000">
        <dgm:presLayoutVars>
          <dgm:chMax val="0"/>
          <dgm:bulletEnabled val="1"/>
        </dgm:presLayoutVars>
      </dgm:prSet>
      <dgm:spPr/>
      <dgm:t>
        <a:bodyPr/>
        <a:lstStyle/>
        <a:p>
          <a:pPr rtl="1"/>
          <a:endParaRPr lang="fa-IR"/>
        </a:p>
      </dgm:t>
    </dgm:pt>
  </dgm:ptLst>
  <dgm:cxnLst>
    <dgm:cxn modelId="{0D3CF40A-BD1B-4FBC-AE4E-2480958D1815}" srcId="{EEE91F12-ACAC-4768-A263-7EC25EAD51C0}" destId="{39300779-C628-4131-88B2-6F45C9CD0D8C}" srcOrd="5" destOrd="0" parTransId="{78ABA7FF-3FA7-48B6-90DE-CE9FF72AA368}" sibTransId="{6E610C16-1CAC-49A1-A0C6-FAD8DA010C1D}"/>
    <dgm:cxn modelId="{F72F5DB0-E635-4D15-BEAB-334E12D211BA}" srcId="{EEE91F12-ACAC-4768-A263-7EC25EAD51C0}" destId="{9A05CF84-A1A6-4522-8AA6-D9863DFB8739}" srcOrd="0" destOrd="0" parTransId="{9127F5CD-45DB-474A-9E94-250A2E8D2D8B}" sibTransId="{E5A41F96-8135-43E5-9B25-0CBCCF7D1581}"/>
    <dgm:cxn modelId="{A2981331-EA66-4CF1-80CC-2E2BAD265AE6}" srcId="{EEE91F12-ACAC-4768-A263-7EC25EAD51C0}" destId="{EBB55836-8D06-458B-AD81-0549B43175C9}" srcOrd="2" destOrd="0" parTransId="{A7F4AEA2-F3D3-4924-AE56-A21AF8680007}" sibTransId="{8118B393-ED18-4AB6-8FD8-B53BB2752336}"/>
    <dgm:cxn modelId="{2091E6BF-CC96-4808-B78F-ACD6D07BB516}" srcId="{EEE91F12-ACAC-4768-A263-7EC25EAD51C0}" destId="{873EB865-3443-4D23-BE42-C5E7E4EF0684}" srcOrd="1" destOrd="0" parTransId="{267FF84A-DCB7-49C4-A7A5-76FCDCCBF258}" sibTransId="{F7B0B10D-2CCA-4768-8EEE-F8F0314F2E76}"/>
    <dgm:cxn modelId="{DFFC9C9B-E707-4241-9C8F-C6882273B454}" srcId="{EEE91F12-ACAC-4768-A263-7EC25EAD51C0}" destId="{51676A11-785F-42A4-8B8E-F97C5F4B2317}" srcOrd="4" destOrd="0" parTransId="{F569A185-E31C-44D7-88B2-0423160640CD}" sibTransId="{D7CEB599-4649-445F-ABC3-9D080A61B12E}"/>
    <dgm:cxn modelId="{980BDF2A-784C-49F0-AA6D-BC02069B4134}" type="presOf" srcId="{EEE91F12-ACAC-4768-A263-7EC25EAD51C0}" destId="{B3E70D13-D4ED-4A7E-A437-1990FEE3443D}" srcOrd="0" destOrd="0" presId="urn:microsoft.com/office/officeart/2005/8/layout/vList2"/>
    <dgm:cxn modelId="{E7BB27CE-37AF-4645-84F2-10385CCE7D1D}" srcId="{EEE91F12-ACAC-4768-A263-7EC25EAD51C0}" destId="{E8AE3635-28B5-4994-B2C0-F612F4A41A3F}" srcOrd="3" destOrd="0" parTransId="{C1624A10-A236-43B9-987C-C1458BDCAD73}" sibTransId="{C5789482-B981-4CE3-B965-39B616633AD7}"/>
    <dgm:cxn modelId="{B01A4400-4FD2-4A01-8540-81CBD6DE5D78}" type="presOf" srcId="{873EB865-3443-4D23-BE42-C5E7E4EF0684}" destId="{A590DD09-0F61-4302-B713-F14D65A42789}" srcOrd="0" destOrd="0" presId="urn:microsoft.com/office/officeart/2005/8/layout/vList2"/>
    <dgm:cxn modelId="{A5E40DC6-6BB4-409F-8476-DFC88ABE2974}" type="presOf" srcId="{9A05CF84-A1A6-4522-8AA6-D9863DFB8739}" destId="{B1ED7F76-690D-4574-A5AB-723564371D68}" srcOrd="0" destOrd="0" presId="urn:microsoft.com/office/officeart/2005/8/layout/vList2"/>
    <dgm:cxn modelId="{186BA39D-6B21-419E-8455-0853C8B64D3D}" type="presOf" srcId="{EBB55836-8D06-458B-AD81-0549B43175C9}" destId="{E6BF0759-3358-4D28-BF5F-AB9370B70554}" srcOrd="0" destOrd="0" presId="urn:microsoft.com/office/officeart/2005/8/layout/vList2"/>
    <dgm:cxn modelId="{40D9C7C7-3630-476E-8E86-8EAAE5026765}" type="presOf" srcId="{E8AE3635-28B5-4994-B2C0-F612F4A41A3F}" destId="{9CCC0248-ECF7-42C9-965E-2B831C061C54}" srcOrd="0" destOrd="0" presId="urn:microsoft.com/office/officeart/2005/8/layout/vList2"/>
    <dgm:cxn modelId="{3A0683AC-D8C5-4D54-8D77-AB820101BA40}" type="presOf" srcId="{39300779-C628-4131-88B2-6F45C9CD0D8C}" destId="{3C71E5D1-86C9-4327-A43A-F200E5BB2AD7}" srcOrd="0" destOrd="0" presId="urn:microsoft.com/office/officeart/2005/8/layout/vList2"/>
    <dgm:cxn modelId="{96674B42-6184-4A01-954E-274B7BCFA489}" type="presOf" srcId="{51676A11-785F-42A4-8B8E-F97C5F4B2317}" destId="{14C28BC0-E622-4A5D-B800-FCF92F13B7FE}" srcOrd="0" destOrd="0" presId="urn:microsoft.com/office/officeart/2005/8/layout/vList2"/>
    <dgm:cxn modelId="{AAF79B60-D704-455D-B9E3-E60F47B513BB}" type="presParOf" srcId="{B3E70D13-D4ED-4A7E-A437-1990FEE3443D}" destId="{B1ED7F76-690D-4574-A5AB-723564371D68}" srcOrd="0" destOrd="0" presId="urn:microsoft.com/office/officeart/2005/8/layout/vList2"/>
    <dgm:cxn modelId="{675BC6D2-C2F1-43AA-AFFE-216890C9046C}" type="presParOf" srcId="{B3E70D13-D4ED-4A7E-A437-1990FEE3443D}" destId="{BD937570-04D5-490F-8705-53786E26D2A1}" srcOrd="1" destOrd="0" presId="urn:microsoft.com/office/officeart/2005/8/layout/vList2"/>
    <dgm:cxn modelId="{7E52FA9E-1164-439C-8E33-3CBD093DEDF2}" type="presParOf" srcId="{B3E70D13-D4ED-4A7E-A437-1990FEE3443D}" destId="{A590DD09-0F61-4302-B713-F14D65A42789}" srcOrd="2" destOrd="0" presId="urn:microsoft.com/office/officeart/2005/8/layout/vList2"/>
    <dgm:cxn modelId="{32D885E9-6E82-4362-A9D3-4D5E1789BD86}" type="presParOf" srcId="{B3E70D13-D4ED-4A7E-A437-1990FEE3443D}" destId="{23D7CFCB-6D09-4C26-A6CB-A5BD4D195926}" srcOrd="3" destOrd="0" presId="urn:microsoft.com/office/officeart/2005/8/layout/vList2"/>
    <dgm:cxn modelId="{551DCC6D-81A5-4213-8D7B-F354343DE36A}" type="presParOf" srcId="{B3E70D13-D4ED-4A7E-A437-1990FEE3443D}" destId="{E6BF0759-3358-4D28-BF5F-AB9370B70554}" srcOrd="4" destOrd="0" presId="urn:microsoft.com/office/officeart/2005/8/layout/vList2"/>
    <dgm:cxn modelId="{60C49F94-FD45-420F-BCEF-F9A972FB3F37}" type="presParOf" srcId="{B3E70D13-D4ED-4A7E-A437-1990FEE3443D}" destId="{318B743E-0E8D-4D19-8588-7549A1215F61}" srcOrd="5" destOrd="0" presId="urn:microsoft.com/office/officeart/2005/8/layout/vList2"/>
    <dgm:cxn modelId="{AF086084-BC53-446A-8816-1933DCE497CD}" type="presParOf" srcId="{B3E70D13-D4ED-4A7E-A437-1990FEE3443D}" destId="{9CCC0248-ECF7-42C9-965E-2B831C061C54}" srcOrd="6" destOrd="0" presId="urn:microsoft.com/office/officeart/2005/8/layout/vList2"/>
    <dgm:cxn modelId="{D379F855-C253-45FB-8EB1-9CE006684D5F}" type="presParOf" srcId="{B3E70D13-D4ED-4A7E-A437-1990FEE3443D}" destId="{CA28FC15-EA96-49DF-8066-BCCCA4441174}" srcOrd="7" destOrd="0" presId="urn:microsoft.com/office/officeart/2005/8/layout/vList2"/>
    <dgm:cxn modelId="{C8CE2539-D29B-4ED9-9DF1-974DB6B28C6D}" type="presParOf" srcId="{B3E70D13-D4ED-4A7E-A437-1990FEE3443D}" destId="{14C28BC0-E622-4A5D-B800-FCF92F13B7FE}" srcOrd="8" destOrd="0" presId="urn:microsoft.com/office/officeart/2005/8/layout/vList2"/>
    <dgm:cxn modelId="{899325E7-1832-48AC-A2C2-A04E24DCE167}" type="presParOf" srcId="{B3E70D13-D4ED-4A7E-A437-1990FEE3443D}" destId="{EDDBD7A0-DD4F-43AF-A3A6-E05B0331DA42}" srcOrd="9" destOrd="0" presId="urn:microsoft.com/office/officeart/2005/8/layout/vList2"/>
    <dgm:cxn modelId="{0F8D9C5D-1E20-4BA1-B3AD-B4120DB6C432}" type="presParOf" srcId="{B3E70D13-D4ED-4A7E-A437-1990FEE3443D}" destId="{3C71E5D1-86C9-4327-A43A-F200E5BB2AD7}" srcOrd="10"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EEE91F12-ACAC-4768-A263-7EC25EAD51C0}"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9A05CF84-A1A6-4522-8AA6-D9863DFB8739}">
      <dgm:prSet phldrT="[Text]"/>
      <dgm:spPr>
        <a:solidFill>
          <a:srgbClr val="FF0000"/>
        </a:solidFill>
      </dgm:spPr>
      <dgm:t>
        <a:bodyPr/>
        <a:lstStyle/>
        <a:p>
          <a:pPr algn="ctr"/>
          <a:r>
            <a:rPr lang="fa-IR" dirty="0">
              <a:solidFill>
                <a:schemeClr val="bg1"/>
              </a:solidFill>
              <a:cs typeface="B Mitra" pitchFamily="2" charset="-78"/>
            </a:rPr>
            <a:t>مقدمه</a:t>
          </a:r>
          <a:endParaRPr lang="en-US" dirty="0">
            <a:solidFill>
              <a:schemeClr val="bg1"/>
            </a:solidFill>
            <a:cs typeface="B Mitra" pitchFamily="2" charset="-78"/>
          </a:endParaRPr>
        </a:p>
      </dgm:t>
    </dgm:pt>
    <dgm:pt modelId="{9127F5CD-45DB-474A-9E94-250A2E8D2D8B}" type="parTrans" cxnId="{F72F5DB0-E635-4D15-BEAB-334E12D211BA}">
      <dgm:prSet/>
      <dgm:spPr/>
      <dgm:t>
        <a:bodyPr/>
        <a:lstStyle/>
        <a:p>
          <a:endParaRPr lang="en-US"/>
        </a:p>
      </dgm:t>
    </dgm:pt>
    <dgm:pt modelId="{E5A41F96-8135-43E5-9B25-0CBCCF7D1581}" type="sibTrans" cxnId="{F72F5DB0-E635-4D15-BEAB-334E12D211BA}">
      <dgm:prSet/>
      <dgm:spPr/>
      <dgm:t>
        <a:bodyPr/>
        <a:lstStyle/>
        <a:p>
          <a:endParaRPr lang="en-US"/>
        </a:p>
      </dgm:t>
    </dgm:pt>
    <dgm:pt modelId="{39300779-C628-4131-88B2-6F45C9CD0D8C}">
      <dgm:prSet phldrT="[Text]"/>
      <dgm:spPr>
        <a:solidFill>
          <a:srgbClr val="FF0000"/>
        </a:solidFill>
      </dgm:spPr>
      <dgm:t>
        <a:bodyPr/>
        <a:lstStyle/>
        <a:p>
          <a:pPr algn="ctr"/>
          <a:r>
            <a:rPr lang="fa-IR" dirty="0">
              <a:solidFill>
                <a:schemeClr val="bg1"/>
              </a:solidFill>
              <a:cs typeface="B Mitra" pitchFamily="2" charset="-78"/>
            </a:rPr>
            <a:t>نتیجه گیری</a:t>
          </a:r>
          <a:endParaRPr lang="en-US" dirty="0">
            <a:solidFill>
              <a:schemeClr val="bg1"/>
            </a:solidFill>
            <a:cs typeface="B Mitra" pitchFamily="2" charset="-78"/>
          </a:endParaRPr>
        </a:p>
      </dgm:t>
    </dgm:pt>
    <dgm:pt modelId="{78ABA7FF-3FA7-48B6-90DE-CE9FF72AA368}" type="parTrans" cxnId="{0D3CF40A-BD1B-4FBC-AE4E-2480958D1815}">
      <dgm:prSet/>
      <dgm:spPr/>
      <dgm:t>
        <a:bodyPr/>
        <a:lstStyle/>
        <a:p>
          <a:endParaRPr lang="en-US"/>
        </a:p>
      </dgm:t>
    </dgm:pt>
    <dgm:pt modelId="{6E610C16-1CAC-49A1-A0C6-FAD8DA010C1D}" type="sibTrans" cxnId="{0D3CF40A-BD1B-4FBC-AE4E-2480958D1815}">
      <dgm:prSet/>
      <dgm:spPr/>
      <dgm:t>
        <a:bodyPr/>
        <a:lstStyle/>
        <a:p>
          <a:endParaRPr lang="en-US"/>
        </a:p>
      </dgm:t>
    </dgm:pt>
    <dgm:pt modelId="{873EB865-3443-4D23-BE42-C5E7E4EF0684}">
      <dgm:prSet/>
      <dgm:spPr>
        <a:solidFill>
          <a:schemeClr val="tx1"/>
        </a:solidFill>
      </dgm:spPr>
      <dgm:t>
        <a:bodyPr/>
        <a:lstStyle/>
        <a:p>
          <a:pPr algn="ctr"/>
          <a:r>
            <a:rPr lang="fa-IR" dirty="0">
              <a:solidFill>
                <a:schemeClr val="bg1"/>
              </a:solidFill>
              <a:cs typeface="B Mitra" pitchFamily="2" charset="-78"/>
            </a:rPr>
            <a:t>مبانی نظری</a:t>
          </a:r>
          <a:endParaRPr lang="en-US" dirty="0">
            <a:solidFill>
              <a:schemeClr val="bg1"/>
            </a:solidFill>
            <a:cs typeface="B Mitra" pitchFamily="2" charset="-78"/>
          </a:endParaRPr>
        </a:p>
      </dgm:t>
    </dgm:pt>
    <dgm:pt modelId="{267FF84A-DCB7-49C4-A7A5-76FCDCCBF258}" type="parTrans" cxnId="{2091E6BF-CC96-4808-B78F-ACD6D07BB516}">
      <dgm:prSet/>
      <dgm:spPr/>
      <dgm:t>
        <a:bodyPr/>
        <a:lstStyle/>
        <a:p>
          <a:endParaRPr lang="en-US"/>
        </a:p>
      </dgm:t>
    </dgm:pt>
    <dgm:pt modelId="{F7B0B10D-2CCA-4768-8EEE-F8F0314F2E76}" type="sibTrans" cxnId="{2091E6BF-CC96-4808-B78F-ACD6D07BB516}">
      <dgm:prSet/>
      <dgm:spPr/>
      <dgm:t>
        <a:bodyPr/>
        <a:lstStyle/>
        <a:p>
          <a:endParaRPr lang="en-US"/>
        </a:p>
      </dgm:t>
    </dgm:pt>
    <dgm:pt modelId="{51676A11-785F-42A4-8B8E-F97C5F4B2317}">
      <dgm:prSet/>
      <dgm:spPr>
        <a:solidFill>
          <a:srgbClr val="FF0000"/>
        </a:solidFill>
      </dgm:spPr>
      <dgm:t>
        <a:bodyPr/>
        <a:lstStyle/>
        <a:p>
          <a:pPr algn="ctr"/>
          <a:r>
            <a:rPr lang="fa-IR" dirty="0">
              <a:solidFill>
                <a:schemeClr val="bg1"/>
              </a:solidFill>
              <a:cs typeface="B Mitra" pitchFamily="2" charset="-78"/>
            </a:rPr>
            <a:t>نمونه موردی</a:t>
          </a:r>
          <a:endParaRPr lang="en-US" dirty="0">
            <a:solidFill>
              <a:schemeClr val="bg1"/>
            </a:solidFill>
            <a:cs typeface="B Mitra" pitchFamily="2" charset="-78"/>
          </a:endParaRPr>
        </a:p>
      </dgm:t>
    </dgm:pt>
    <dgm:pt modelId="{F569A185-E31C-44D7-88B2-0423160640CD}" type="parTrans" cxnId="{DFFC9C9B-E707-4241-9C8F-C6882273B454}">
      <dgm:prSet/>
      <dgm:spPr/>
      <dgm:t>
        <a:bodyPr/>
        <a:lstStyle/>
        <a:p>
          <a:endParaRPr lang="en-US"/>
        </a:p>
      </dgm:t>
    </dgm:pt>
    <dgm:pt modelId="{D7CEB599-4649-445F-ABC3-9D080A61B12E}" type="sibTrans" cxnId="{DFFC9C9B-E707-4241-9C8F-C6882273B454}">
      <dgm:prSet/>
      <dgm:spPr/>
      <dgm:t>
        <a:bodyPr/>
        <a:lstStyle/>
        <a:p>
          <a:endParaRPr lang="en-US"/>
        </a:p>
      </dgm:t>
    </dgm:pt>
    <dgm:pt modelId="{E8AE3635-28B5-4994-B2C0-F612F4A41A3F}">
      <dgm:prSet/>
      <dgm:spPr>
        <a:solidFill>
          <a:srgbClr val="FF0000"/>
        </a:solidFill>
      </dgm:spPr>
      <dgm:t>
        <a:bodyPr/>
        <a:lstStyle/>
        <a:p>
          <a:pPr algn="ctr"/>
          <a:r>
            <a:rPr lang="fa-IR" dirty="0">
              <a:solidFill>
                <a:schemeClr val="bg1"/>
              </a:solidFill>
              <a:cs typeface="B Mitra" pitchFamily="2" charset="-78"/>
            </a:rPr>
            <a:t>معرفی تکنیک</a:t>
          </a:r>
          <a:endParaRPr lang="en-US" dirty="0">
            <a:solidFill>
              <a:schemeClr val="bg1"/>
            </a:solidFill>
            <a:cs typeface="B Mitra" pitchFamily="2" charset="-78"/>
          </a:endParaRPr>
        </a:p>
      </dgm:t>
    </dgm:pt>
    <dgm:pt modelId="{C1624A10-A236-43B9-987C-C1458BDCAD73}" type="parTrans" cxnId="{E7BB27CE-37AF-4645-84F2-10385CCE7D1D}">
      <dgm:prSet/>
      <dgm:spPr/>
      <dgm:t>
        <a:bodyPr/>
        <a:lstStyle/>
        <a:p>
          <a:endParaRPr lang="en-US"/>
        </a:p>
      </dgm:t>
    </dgm:pt>
    <dgm:pt modelId="{C5789482-B981-4CE3-B965-39B616633AD7}" type="sibTrans" cxnId="{E7BB27CE-37AF-4645-84F2-10385CCE7D1D}">
      <dgm:prSet/>
      <dgm:spPr/>
      <dgm:t>
        <a:bodyPr/>
        <a:lstStyle/>
        <a:p>
          <a:endParaRPr lang="en-US"/>
        </a:p>
      </dgm:t>
    </dgm:pt>
    <dgm:pt modelId="{EBB55836-8D06-458B-AD81-0549B43175C9}">
      <dgm:prSet/>
      <dgm:spPr>
        <a:solidFill>
          <a:srgbClr val="FF0000"/>
        </a:solidFill>
      </dgm:spPr>
      <dgm:t>
        <a:bodyPr/>
        <a:lstStyle/>
        <a:p>
          <a:pPr algn="ctr"/>
          <a:r>
            <a:rPr lang="fa-IR" dirty="0">
              <a:solidFill>
                <a:schemeClr val="bg1"/>
              </a:solidFill>
              <a:cs typeface="B Mitra" pitchFamily="2" charset="-78"/>
            </a:rPr>
            <a:t>تاریخچه</a:t>
          </a:r>
          <a:endParaRPr lang="en-US" dirty="0">
            <a:solidFill>
              <a:schemeClr val="bg1"/>
            </a:solidFill>
            <a:cs typeface="B Mitra" pitchFamily="2" charset="-78"/>
          </a:endParaRPr>
        </a:p>
      </dgm:t>
    </dgm:pt>
    <dgm:pt modelId="{A7F4AEA2-F3D3-4924-AE56-A21AF8680007}" type="parTrans" cxnId="{A2981331-EA66-4CF1-80CC-2E2BAD265AE6}">
      <dgm:prSet/>
      <dgm:spPr/>
      <dgm:t>
        <a:bodyPr/>
        <a:lstStyle/>
        <a:p>
          <a:endParaRPr lang="en-US"/>
        </a:p>
      </dgm:t>
    </dgm:pt>
    <dgm:pt modelId="{8118B393-ED18-4AB6-8FD8-B53BB2752336}" type="sibTrans" cxnId="{A2981331-EA66-4CF1-80CC-2E2BAD265AE6}">
      <dgm:prSet/>
      <dgm:spPr/>
      <dgm:t>
        <a:bodyPr/>
        <a:lstStyle/>
        <a:p>
          <a:endParaRPr lang="en-US"/>
        </a:p>
      </dgm:t>
    </dgm:pt>
    <dgm:pt modelId="{B3E70D13-D4ED-4A7E-A437-1990FEE3443D}" type="pres">
      <dgm:prSet presAssocID="{EEE91F12-ACAC-4768-A263-7EC25EAD51C0}" presName="linear" presStyleCnt="0">
        <dgm:presLayoutVars>
          <dgm:animLvl val="lvl"/>
          <dgm:resizeHandles val="exact"/>
        </dgm:presLayoutVars>
      </dgm:prSet>
      <dgm:spPr/>
      <dgm:t>
        <a:bodyPr/>
        <a:lstStyle/>
        <a:p>
          <a:pPr rtl="1"/>
          <a:endParaRPr lang="fa-IR"/>
        </a:p>
      </dgm:t>
    </dgm:pt>
    <dgm:pt modelId="{B1ED7F76-690D-4574-A5AB-723564371D68}" type="pres">
      <dgm:prSet presAssocID="{9A05CF84-A1A6-4522-8AA6-D9863DFB8739}" presName="parentText" presStyleLbl="node1" presStyleIdx="0" presStyleCnt="6" custLinFactY="-66257" custLinFactNeighborX="-408" custLinFactNeighborY="-100000">
        <dgm:presLayoutVars>
          <dgm:chMax val="0"/>
          <dgm:bulletEnabled val="1"/>
        </dgm:presLayoutVars>
      </dgm:prSet>
      <dgm:spPr/>
      <dgm:t>
        <a:bodyPr/>
        <a:lstStyle/>
        <a:p>
          <a:pPr rtl="1"/>
          <a:endParaRPr lang="fa-IR"/>
        </a:p>
      </dgm:t>
    </dgm:pt>
    <dgm:pt modelId="{BD937570-04D5-490F-8705-53786E26D2A1}" type="pres">
      <dgm:prSet presAssocID="{E5A41F96-8135-43E5-9B25-0CBCCF7D1581}" presName="spacer" presStyleCnt="0"/>
      <dgm:spPr/>
    </dgm:pt>
    <dgm:pt modelId="{A590DD09-0F61-4302-B713-F14D65A42789}" type="pres">
      <dgm:prSet presAssocID="{873EB865-3443-4D23-BE42-C5E7E4EF0684}" presName="parentText" presStyleLbl="node1" presStyleIdx="1" presStyleCnt="6" custLinFactY="-19681" custLinFactNeighborX="0" custLinFactNeighborY="-100000">
        <dgm:presLayoutVars>
          <dgm:chMax val="0"/>
          <dgm:bulletEnabled val="1"/>
        </dgm:presLayoutVars>
      </dgm:prSet>
      <dgm:spPr/>
      <dgm:t>
        <a:bodyPr/>
        <a:lstStyle/>
        <a:p>
          <a:pPr rtl="1"/>
          <a:endParaRPr lang="fa-IR"/>
        </a:p>
      </dgm:t>
    </dgm:pt>
    <dgm:pt modelId="{23D7CFCB-6D09-4C26-A6CB-A5BD4D195926}" type="pres">
      <dgm:prSet presAssocID="{F7B0B10D-2CCA-4768-8EEE-F8F0314F2E76}" presName="spacer" presStyleCnt="0"/>
      <dgm:spPr/>
    </dgm:pt>
    <dgm:pt modelId="{E6BF0759-3358-4D28-BF5F-AB9370B70554}" type="pres">
      <dgm:prSet presAssocID="{EBB55836-8D06-458B-AD81-0549B43175C9}" presName="parentText" presStyleLbl="node1" presStyleIdx="2" presStyleCnt="6" custLinFactY="16905" custLinFactNeighborX="0" custLinFactNeighborY="100000">
        <dgm:presLayoutVars>
          <dgm:chMax val="0"/>
          <dgm:bulletEnabled val="1"/>
        </dgm:presLayoutVars>
      </dgm:prSet>
      <dgm:spPr/>
      <dgm:t>
        <a:bodyPr/>
        <a:lstStyle/>
        <a:p>
          <a:pPr rtl="1"/>
          <a:endParaRPr lang="fa-IR"/>
        </a:p>
      </dgm:t>
    </dgm:pt>
    <dgm:pt modelId="{318B743E-0E8D-4D19-8588-7549A1215F61}" type="pres">
      <dgm:prSet presAssocID="{8118B393-ED18-4AB6-8FD8-B53BB2752336}" presName="spacer" presStyleCnt="0"/>
      <dgm:spPr/>
    </dgm:pt>
    <dgm:pt modelId="{9CCC0248-ECF7-42C9-965E-2B831C061C54}" type="pres">
      <dgm:prSet presAssocID="{E8AE3635-28B5-4994-B2C0-F612F4A41A3F}" presName="parentText" presStyleLbl="node1" presStyleIdx="3" presStyleCnt="6" custLinFactY="63481" custLinFactNeighborX="0" custLinFactNeighborY="100000">
        <dgm:presLayoutVars>
          <dgm:chMax val="0"/>
          <dgm:bulletEnabled val="1"/>
        </dgm:presLayoutVars>
      </dgm:prSet>
      <dgm:spPr/>
      <dgm:t>
        <a:bodyPr/>
        <a:lstStyle/>
        <a:p>
          <a:pPr rtl="1"/>
          <a:endParaRPr lang="fa-IR"/>
        </a:p>
      </dgm:t>
    </dgm:pt>
    <dgm:pt modelId="{CA28FC15-EA96-49DF-8066-BCCCA4441174}" type="pres">
      <dgm:prSet presAssocID="{C5789482-B981-4CE3-B965-39B616633AD7}" presName="spacer" presStyleCnt="0"/>
      <dgm:spPr/>
    </dgm:pt>
    <dgm:pt modelId="{14C28BC0-E622-4A5D-B800-FCF92F13B7FE}" type="pres">
      <dgm:prSet presAssocID="{51676A11-785F-42A4-8B8E-F97C5F4B2317}" presName="parentText" presStyleLbl="node1" presStyleIdx="4" presStyleCnt="6" custLinFactY="100000" custLinFactNeighborX="-408" custLinFactNeighborY="194806">
        <dgm:presLayoutVars>
          <dgm:chMax val="0"/>
          <dgm:bulletEnabled val="1"/>
        </dgm:presLayoutVars>
      </dgm:prSet>
      <dgm:spPr/>
      <dgm:t>
        <a:bodyPr/>
        <a:lstStyle/>
        <a:p>
          <a:pPr rtl="1"/>
          <a:endParaRPr lang="fa-IR"/>
        </a:p>
      </dgm:t>
    </dgm:pt>
    <dgm:pt modelId="{EDDBD7A0-DD4F-43AF-A3A6-E05B0331DA42}" type="pres">
      <dgm:prSet presAssocID="{D7CEB599-4649-445F-ABC3-9D080A61B12E}" presName="spacer" presStyleCnt="0"/>
      <dgm:spPr/>
    </dgm:pt>
    <dgm:pt modelId="{3C71E5D1-86C9-4327-A43A-F200E5BB2AD7}" type="pres">
      <dgm:prSet presAssocID="{39300779-C628-4131-88B2-6F45C9CD0D8C}" presName="parentText" presStyleLbl="node1" presStyleIdx="5" presStyleCnt="6" custLinFactY="134798" custLinFactNeighborX="-408" custLinFactNeighborY="200000">
        <dgm:presLayoutVars>
          <dgm:chMax val="0"/>
          <dgm:bulletEnabled val="1"/>
        </dgm:presLayoutVars>
      </dgm:prSet>
      <dgm:spPr/>
      <dgm:t>
        <a:bodyPr/>
        <a:lstStyle/>
        <a:p>
          <a:pPr rtl="1"/>
          <a:endParaRPr lang="fa-IR"/>
        </a:p>
      </dgm:t>
    </dgm:pt>
  </dgm:ptLst>
  <dgm:cxnLst>
    <dgm:cxn modelId="{0D3CF40A-BD1B-4FBC-AE4E-2480958D1815}" srcId="{EEE91F12-ACAC-4768-A263-7EC25EAD51C0}" destId="{39300779-C628-4131-88B2-6F45C9CD0D8C}" srcOrd="5" destOrd="0" parTransId="{78ABA7FF-3FA7-48B6-90DE-CE9FF72AA368}" sibTransId="{6E610C16-1CAC-49A1-A0C6-FAD8DA010C1D}"/>
    <dgm:cxn modelId="{D5BAEC66-0E48-4E34-8014-0B52BE7B0352}" type="presOf" srcId="{EEE91F12-ACAC-4768-A263-7EC25EAD51C0}" destId="{B3E70D13-D4ED-4A7E-A437-1990FEE3443D}" srcOrd="0" destOrd="0" presId="urn:microsoft.com/office/officeart/2005/8/layout/vList2"/>
    <dgm:cxn modelId="{F72F5DB0-E635-4D15-BEAB-334E12D211BA}" srcId="{EEE91F12-ACAC-4768-A263-7EC25EAD51C0}" destId="{9A05CF84-A1A6-4522-8AA6-D9863DFB8739}" srcOrd="0" destOrd="0" parTransId="{9127F5CD-45DB-474A-9E94-250A2E8D2D8B}" sibTransId="{E5A41F96-8135-43E5-9B25-0CBCCF7D1581}"/>
    <dgm:cxn modelId="{15EFA94B-50D2-4273-99F5-659654E7DAF1}" type="presOf" srcId="{39300779-C628-4131-88B2-6F45C9CD0D8C}" destId="{3C71E5D1-86C9-4327-A43A-F200E5BB2AD7}" srcOrd="0" destOrd="0" presId="urn:microsoft.com/office/officeart/2005/8/layout/vList2"/>
    <dgm:cxn modelId="{A2981331-EA66-4CF1-80CC-2E2BAD265AE6}" srcId="{EEE91F12-ACAC-4768-A263-7EC25EAD51C0}" destId="{EBB55836-8D06-458B-AD81-0549B43175C9}" srcOrd="2" destOrd="0" parTransId="{A7F4AEA2-F3D3-4924-AE56-A21AF8680007}" sibTransId="{8118B393-ED18-4AB6-8FD8-B53BB2752336}"/>
    <dgm:cxn modelId="{2091E6BF-CC96-4808-B78F-ACD6D07BB516}" srcId="{EEE91F12-ACAC-4768-A263-7EC25EAD51C0}" destId="{873EB865-3443-4D23-BE42-C5E7E4EF0684}" srcOrd="1" destOrd="0" parTransId="{267FF84A-DCB7-49C4-A7A5-76FCDCCBF258}" sibTransId="{F7B0B10D-2CCA-4768-8EEE-F8F0314F2E76}"/>
    <dgm:cxn modelId="{DFFC9C9B-E707-4241-9C8F-C6882273B454}" srcId="{EEE91F12-ACAC-4768-A263-7EC25EAD51C0}" destId="{51676A11-785F-42A4-8B8E-F97C5F4B2317}" srcOrd="4" destOrd="0" parTransId="{F569A185-E31C-44D7-88B2-0423160640CD}" sibTransId="{D7CEB599-4649-445F-ABC3-9D080A61B12E}"/>
    <dgm:cxn modelId="{E7BB27CE-37AF-4645-84F2-10385CCE7D1D}" srcId="{EEE91F12-ACAC-4768-A263-7EC25EAD51C0}" destId="{E8AE3635-28B5-4994-B2C0-F612F4A41A3F}" srcOrd="3" destOrd="0" parTransId="{C1624A10-A236-43B9-987C-C1458BDCAD73}" sibTransId="{C5789482-B981-4CE3-B965-39B616633AD7}"/>
    <dgm:cxn modelId="{CD37439D-D0DB-4988-87E1-461F94F3F0B5}" type="presOf" srcId="{9A05CF84-A1A6-4522-8AA6-D9863DFB8739}" destId="{B1ED7F76-690D-4574-A5AB-723564371D68}" srcOrd="0" destOrd="0" presId="urn:microsoft.com/office/officeart/2005/8/layout/vList2"/>
    <dgm:cxn modelId="{AF16A4A6-6A6F-406B-9A14-AE94293AE252}" type="presOf" srcId="{E8AE3635-28B5-4994-B2C0-F612F4A41A3F}" destId="{9CCC0248-ECF7-42C9-965E-2B831C061C54}" srcOrd="0" destOrd="0" presId="urn:microsoft.com/office/officeart/2005/8/layout/vList2"/>
    <dgm:cxn modelId="{69060559-6740-4202-8343-190D3CBA05BD}" type="presOf" srcId="{EBB55836-8D06-458B-AD81-0549B43175C9}" destId="{E6BF0759-3358-4D28-BF5F-AB9370B70554}" srcOrd="0" destOrd="0" presId="urn:microsoft.com/office/officeart/2005/8/layout/vList2"/>
    <dgm:cxn modelId="{381D9368-DE26-4106-B53D-B2170141AE49}" type="presOf" srcId="{873EB865-3443-4D23-BE42-C5E7E4EF0684}" destId="{A590DD09-0F61-4302-B713-F14D65A42789}" srcOrd="0" destOrd="0" presId="urn:microsoft.com/office/officeart/2005/8/layout/vList2"/>
    <dgm:cxn modelId="{1E2443E1-CA31-468E-BE3C-E5139564FDA0}" type="presOf" srcId="{51676A11-785F-42A4-8B8E-F97C5F4B2317}" destId="{14C28BC0-E622-4A5D-B800-FCF92F13B7FE}" srcOrd="0" destOrd="0" presId="urn:microsoft.com/office/officeart/2005/8/layout/vList2"/>
    <dgm:cxn modelId="{E846F41C-EB1B-4EB3-BAB8-4B3BFC512040}" type="presParOf" srcId="{B3E70D13-D4ED-4A7E-A437-1990FEE3443D}" destId="{B1ED7F76-690D-4574-A5AB-723564371D68}" srcOrd="0" destOrd="0" presId="urn:microsoft.com/office/officeart/2005/8/layout/vList2"/>
    <dgm:cxn modelId="{2AAD15C3-3527-4B78-9CEE-943402159FA4}" type="presParOf" srcId="{B3E70D13-D4ED-4A7E-A437-1990FEE3443D}" destId="{BD937570-04D5-490F-8705-53786E26D2A1}" srcOrd="1" destOrd="0" presId="urn:microsoft.com/office/officeart/2005/8/layout/vList2"/>
    <dgm:cxn modelId="{74E975CD-D082-4A5F-AD24-94CD7A91A69F}" type="presParOf" srcId="{B3E70D13-D4ED-4A7E-A437-1990FEE3443D}" destId="{A590DD09-0F61-4302-B713-F14D65A42789}" srcOrd="2" destOrd="0" presId="urn:microsoft.com/office/officeart/2005/8/layout/vList2"/>
    <dgm:cxn modelId="{7F443AF8-A186-4E80-8C1C-C6EA7CFEFD6B}" type="presParOf" srcId="{B3E70D13-D4ED-4A7E-A437-1990FEE3443D}" destId="{23D7CFCB-6D09-4C26-A6CB-A5BD4D195926}" srcOrd="3" destOrd="0" presId="urn:microsoft.com/office/officeart/2005/8/layout/vList2"/>
    <dgm:cxn modelId="{4BDF6DB4-F06B-4930-A690-D76CF5498041}" type="presParOf" srcId="{B3E70D13-D4ED-4A7E-A437-1990FEE3443D}" destId="{E6BF0759-3358-4D28-BF5F-AB9370B70554}" srcOrd="4" destOrd="0" presId="urn:microsoft.com/office/officeart/2005/8/layout/vList2"/>
    <dgm:cxn modelId="{159B1C17-84D4-4283-8541-B0F541EE50FE}" type="presParOf" srcId="{B3E70D13-D4ED-4A7E-A437-1990FEE3443D}" destId="{318B743E-0E8D-4D19-8588-7549A1215F61}" srcOrd="5" destOrd="0" presId="urn:microsoft.com/office/officeart/2005/8/layout/vList2"/>
    <dgm:cxn modelId="{01E813B2-E475-4DCB-AAB0-6111C5381FD3}" type="presParOf" srcId="{B3E70D13-D4ED-4A7E-A437-1990FEE3443D}" destId="{9CCC0248-ECF7-42C9-965E-2B831C061C54}" srcOrd="6" destOrd="0" presId="urn:microsoft.com/office/officeart/2005/8/layout/vList2"/>
    <dgm:cxn modelId="{F03DF8DF-8060-45A9-87D7-A1C7C76403DD}" type="presParOf" srcId="{B3E70D13-D4ED-4A7E-A437-1990FEE3443D}" destId="{CA28FC15-EA96-49DF-8066-BCCCA4441174}" srcOrd="7" destOrd="0" presId="urn:microsoft.com/office/officeart/2005/8/layout/vList2"/>
    <dgm:cxn modelId="{CA99F2DB-5C33-491B-955A-A1DF2D5097E7}" type="presParOf" srcId="{B3E70D13-D4ED-4A7E-A437-1990FEE3443D}" destId="{14C28BC0-E622-4A5D-B800-FCF92F13B7FE}" srcOrd="8" destOrd="0" presId="urn:microsoft.com/office/officeart/2005/8/layout/vList2"/>
    <dgm:cxn modelId="{A5E29600-A7FA-4BBF-A0E4-D38318C6BBAE}" type="presParOf" srcId="{B3E70D13-D4ED-4A7E-A437-1990FEE3443D}" destId="{EDDBD7A0-DD4F-43AF-A3A6-E05B0331DA42}" srcOrd="9" destOrd="0" presId="urn:microsoft.com/office/officeart/2005/8/layout/vList2"/>
    <dgm:cxn modelId="{62C08685-9BC9-47D4-974B-F8DF4767A2CC}" type="presParOf" srcId="{B3E70D13-D4ED-4A7E-A437-1990FEE3443D}" destId="{3C71E5D1-86C9-4327-A43A-F200E5BB2AD7}" srcOrd="10"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EEE91F12-ACAC-4768-A263-7EC25EAD51C0}"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9A05CF84-A1A6-4522-8AA6-D9863DFB8739}">
      <dgm:prSet phldrT="[Text]"/>
      <dgm:spPr>
        <a:solidFill>
          <a:srgbClr val="FF0000"/>
        </a:solidFill>
      </dgm:spPr>
      <dgm:t>
        <a:bodyPr/>
        <a:lstStyle/>
        <a:p>
          <a:pPr algn="ctr"/>
          <a:r>
            <a:rPr lang="fa-IR" dirty="0">
              <a:solidFill>
                <a:schemeClr val="bg1"/>
              </a:solidFill>
              <a:cs typeface="B Mitra" pitchFamily="2" charset="-78"/>
            </a:rPr>
            <a:t>مقدمه</a:t>
          </a:r>
          <a:endParaRPr lang="en-US" dirty="0">
            <a:solidFill>
              <a:schemeClr val="bg1"/>
            </a:solidFill>
            <a:cs typeface="B Mitra" pitchFamily="2" charset="-78"/>
          </a:endParaRPr>
        </a:p>
      </dgm:t>
    </dgm:pt>
    <dgm:pt modelId="{9127F5CD-45DB-474A-9E94-250A2E8D2D8B}" type="parTrans" cxnId="{F72F5DB0-E635-4D15-BEAB-334E12D211BA}">
      <dgm:prSet/>
      <dgm:spPr/>
      <dgm:t>
        <a:bodyPr/>
        <a:lstStyle/>
        <a:p>
          <a:endParaRPr lang="en-US"/>
        </a:p>
      </dgm:t>
    </dgm:pt>
    <dgm:pt modelId="{E5A41F96-8135-43E5-9B25-0CBCCF7D1581}" type="sibTrans" cxnId="{F72F5DB0-E635-4D15-BEAB-334E12D211BA}">
      <dgm:prSet/>
      <dgm:spPr/>
      <dgm:t>
        <a:bodyPr/>
        <a:lstStyle/>
        <a:p>
          <a:endParaRPr lang="en-US"/>
        </a:p>
      </dgm:t>
    </dgm:pt>
    <dgm:pt modelId="{39300779-C628-4131-88B2-6F45C9CD0D8C}">
      <dgm:prSet phldrT="[Text]"/>
      <dgm:spPr>
        <a:solidFill>
          <a:srgbClr val="FF0000"/>
        </a:solidFill>
      </dgm:spPr>
      <dgm:t>
        <a:bodyPr/>
        <a:lstStyle/>
        <a:p>
          <a:pPr algn="ctr"/>
          <a:r>
            <a:rPr lang="fa-IR" dirty="0">
              <a:solidFill>
                <a:schemeClr val="bg1"/>
              </a:solidFill>
              <a:cs typeface="B Mitra" pitchFamily="2" charset="-78"/>
            </a:rPr>
            <a:t>نتیجه گیری</a:t>
          </a:r>
          <a:endParaRPr lang="en-US" dirty="0">
            <a:solidFill>
              <a:schemeClr val="bg1"/>
            </a:solidFill>
            <a:cs typeface="B Mitra" pitchFamily="2" charset="-78"/>
          </a:endParaRPr>
        </a:p>
      </dgm:t>
    </dgm:pt>
    <dgm:pt modelId="{78ABA7FF-3FA7-48B6-90DE-CE9FF72AA368}" type="parTrans" cxnId="{0D3CF40A-BD1B-4FBC-AE4E-2480958D1815}">
      <dgm:prSet/>
      <dgm:spPr/>
      <dgm:t>
        <a:bodyPr/>
        <a:lstStyle/>
        <a:p>
          <a:endParaRPr lang="en-US"/>
        </a:p>
      </dgm:t>
    </dgm:pt>
    <dgm:pt modelId="{6E610C16-1CAC-49A1-A0C6-FAD8DA010C1D}" type="sibTrans" cxnId="{0D3CF40A-BD1B-4FBC-AE4E-2480958D1815}">
      <dgm:prSet/>
      <dgm:spPr/>
      <dgm:t>
        <a:bodyPr/>
        <a:lstStyle/>
        <a:p>
          <a:endParaRPr lang="en-US"/>
        </a:p>
      </dgm:t>
    </dgm:pt>
    <dgm:pt modelId="{873EB865-3443-4D23-BE42-C5E7E4EF0684}">
      <dgm:prSet/>
      <dgm:spPr>
        <a:solidFill>
          <a:schemeClr val="tx1"/>
        </a:solidFill>
      </dgm:spPr>
      <dgm:t>
        <a:bodyPr/>
        <a:lstStyle/>
        <a:p>
          <a:pPr algn="ctr"/>
          <a:r>
            <a:rPr lang="fa-IR" dirty="0">
              <a:solidFill>
                <a:schemeClr val="bg1"/>
              </a:solidFill>
              <a:cs typeface="B Mitra" pitchFamily="2" charset="-78"/>
            </a:rPr>
            <a:t>مبانی نظری</a:t>
          </a:r>
          <a:endParaRPr lang="en-US" dirty="0">
            <a:solidFill>
              <a:schemeClr val="bg1"/>
            </a:solidFill>
            <a:cs typeface="B Mitra" pitchFamily="2" charset="-78"/>
          </a:endParaRPr>
        </a:p>
      </dgm:t>
    </dgm:pt>
    <dgm:pt modelId="{267FF84A-DCB7-49C4-A7A5-76FCDCCBF258}" type="parTrans" cxnId="{2091E6BF-CC96-4808-B78F-ACD6D07BB516}">
      <dgm:prSet/>
      <dgm:spPr/>
      <dgm:t>
        <a:bodyPr/>
        <a:lstStyle/>
        <a:p>
          <a:endParaRPr lang="en-US"/>
        </a:p>
      </dgm:t>
    </dgm:pt>
    <dgm:pt modelId="{F7B0B10D-2CCA-4768-8EEE-F8F0314F2E76}" type="sibTrans" cxnId="{2091E6BF-CC96-4808-B78F-ACD6D07BB516}">
      <dgm:prSet/>
      <dgm:spPr/>
      <dgm:t>
        <a:bodyPr/>
        <a:lstStyle/>
        <a:p>
          <a:endParaRPr lang="en-US"/>
        </a:p>
      </dgm:t>
    </dgm:pt>
    <dgm:pt modelId="{51676A11-785F-42A4-8B8E-F97C5F4B2317}">
      <dgm:prSet/>
      <dgm:spPr>
        <a:solidFill>
          <a:srgbClr val="FF0000"/>
        </a:solidFill>
      </dgm:spPr>
      <dgm:t>
        <a:bodyPr/>
        <a:lstStyle/>
        <a:p>
          <a:pPr algn="ctr"/>
          <a:r>
            <a:rPr lang="fa-IR" dirty="0">
              <a:solidFill>
                <a:schemeClr val="bg1"/>
              </a:solidFill>
              <a:cs typeface="B Mitra" pitchFamily="2" charset="-78"/>
            </a:rPr>
            <a:t>نمونه موردی</a:t>
          </a:r>
          <a:endParaRPr lang="en-US" dirty="0">
            <a:solidFill>
              <a:schemeClr val="bg1"/>
            </a:solidFill>
            <a:cs typeface="B Mitra" pitchFamily="2" charset="-78"/>
          </a:endParaRPr>
        </a:p>
      </dgm:t>
    </dgm:pt>
    <dgm:pt modelId="{F569A185-E31C-44D7-88B2-0423160640CD}" type="parTrans" cxnId="{DFFC9C9B-E707-4241-9C8F-C6882273B454}">
      <dgm:prSet/>
      <dgm:spPr/>
      <dgm:t>
        <a:bodyPr/>
        <a:lstStyle/>
        <a:p>
          <a:endParaRPr lang="en-US"/>
        </a:p>
      </dgm:t>
    </dgm:pt>
    <dgm:pt modelId="{D7CEB599-4649-445F-ABC3-9D080A61B12E}" type="sibTrans" cxnId="{DFFC9C9B-E707-4241-9C8F-C6882273B454}">
      <dgm:prSet/>
      <dgm:spPr/>
      <dgm:t>
        <a:bodyPr/>
        <a:lstStyle/>
        <a:p>
          <a:endParaRPr lang="en-US"/>
        </a:p>
      </dgm:t>
    </dgm:pt>
    <dgm:pt modelId="{E8AE3635-28B5-4994-B2C0-F612F4A41A3F}">
      <dgm:prSet/>
      <dgm:spPr>
        <a:solidFill>
          <a:srgbClr val="FF0000"/>
        </a:solidFill>
      </dgm:spPr>
      <dgm:t>
        <a:bodyPr/>
        <a:lstStyle/>
        <a:p>
          <a:pPr algn="ctr"/>
          <a:r>
            <a:rPr lang="fa-IR" dirty="0">
              <a:solidFill>
                <a:schemeClr val="bg1"/>
              </a:solidFill>
              <a:cs typeface="B Mitra" pitchFamily="2" charset="-78"/>
            </a:rPr>
            <a:t>معرفی تکنیک</a:t>
          </a:r>
          <a:endParaRPr lang="en-US" dirty="0">
            <a:solidFill>
              <a:schemeClr val="bg1"/>
            </a:solidFill>
            <a:cs typeface="B Mitra" pitchFamily="2" charset="-78"/>
          </a:endParaRPr>
        </a:p>
      </dgm:t>
    </dgm:pt>
    <dgm:pt modelId="{C1624A10-A236-43B9-987C-C1458BDCAD73}" type="parTrans" cxnId="{E7BB27CE-37AF-4645-84F2-10385CCE7D1D}">
      <dgm:prSet/>
      <dgm:spPr/>
      <dgm:t>
        <a:bodyPr/>
        <a:lstStyle/>
        <a:p>
          <a:endParaRPr lang="en-US"/>
        </a:p>
      </dgm:t>
    </dgm:pt>
    <dgm:pt modelId="{C5789482-B981-4CE3-B965-39B616633AD7}" type="sibTrans" cxnId="{E7BB27CE-37AF-4645-84F2-10385CCE7D1D}">
      <dgm:prSet/>
      <dgm:spPr/>
      <dgm:t>
        <a:bodyPr/>
        <a:lstStyle/>
        <a:p>
          <a:endParaRPr lang="en-US"/>
        </a:p>
      </dgm:t>
    </dgm:pt>
    <dgm:pt modelId="{EBB55836-8D06-458B-AD81-0549B43175C9}">
      <dgm:prSet/>
      <dgm:spPr>
        <a:solidFill>
          <a:srgbClr val="FF0000"/>
        </a:solidFill>
      </dgm:spPr>
      <dgm:t>
        <a:bodyPr/>
        <a:lstStyle/>
        <a:p>
          <a:pPr algn="ctr"/>
          <a:r>
            <a:rPr lang="fa-IR" dirty="0">
              <a:solidFill>
                <a:schemeClr val="bg1"/>
              </a:solidFill>
              <a:cs typeface="B Mitra" pitchFamily="2" charset="-78"/>
            </a:rPr>
            <a:t>تاریخچه</a:t>
          </a:r>
          <a:endParaRPr lang="en-US" dirty="0">
            <a:solidFill>
              <a:schemeClr val="bg1"/>
            </a:solidFill>
            <a:cs typeface="B Mitra" pitchFamily="2" charset="-78"/>
          </a:endParaRPr>
        </a:p>
      </dgm:t>
    </dgm:pt>
    <dgm:pt modelId="{A7F4AEA2-F3D3-4924-AE56-A21AF8680007}" type="parTrans" cxnId="{A2981331-EA66-4CF1-80CC-2E2BAD265AE6}">
      <dgm:prSet/>
      <dgm:spPr/>
      <dgm:t>
        <a:bodyPr/>
        <a:lstStyle/>
        <a:p>
          <a:endParaRPr lang="en-US"/>
        </a:p>
      </dgm:t>
    </dgm:pt>
    <dgm:pt modelId="{8118B393-ED18-4AB6-8FD8-B53BB2752336}" type="sibTrans" cxnId="{A2981331-EA66-4CF1-80CC-2E2BAD265AE6}">
      <dgm:prSet/>
      <dgm:spPr/>
      <dgm:t>
        <a:bodyPr/>
        <a:lstStyle/>
        <a:p>
          <a:endParaRPr lang="en-US"/>
        </a:p>
      </dgm:t>
    </dgm:pt>
    <dgm:pt modelId="{B3E70D13-D4ED-4A7E-A437-1990FEE3443D}" type="pres">
      <dgm:prSet presAssocID="{EEE91F12-ACAC-4768-A263-7EC25EAD51C0}" presName="linear" presStyleCnt="0">
        <dgm:presLayoutVars>
          <dgm:animLvl val="lvl"/>
          <dgm:resizeHandles val="exact"/>
        </dgm:presLayoutVars>
      </dgm:prSet>
      <dgm:spPr/>
      <dgm:t>
        <a:bodyPr/>
        <a:lstStyle/>
        <a:p>
          <a:pPr rtl="1"/>
          <a:endParaRPr lang="fa-IR"/>
        </a:p>
      </dgm:t>
    </dgm:pt>
    <dgm:pt modelId="{B1ED7F76-690D-4574-A5AB-723564371D68}" type="pres">
      <dgm:prSet presAssocID="{9A05CF84-A1A6-4522-8AA6-D9863DFB8739}" presName="parentText" presStyleLbl="node1" presStyleIdx="0" presStyleCnt="6" custLinFactY="-66257" custLinFactNeighborX="-408" custLinFactNeighborY="-100000">
        <dgm:presLayoutVars>
          <dgm:chMax val="0"/>
          <dgm:bulletEnabled val="1"/>
        </dgm:presLayoutVars>
      </dgm:prSet>
      <dgm:spPr/>
      <dgm:t>
        <a:bodyPr/>
        <a:lstStyle/>
        <a:p>
          <a:pPr rtl="1"/>
          <a:endParaRPr lang="fa-IR"/>
        </a:p>
      </dgm:t>
    </dgm:pt>
    <dgm:pt modelId="{BD937570-04D5-490F-8705-53786E26D2A1}" type="pres">
      <dgm:prSet presAssocID="{E5A41F96-8135-43E5-9B25-0CBCCF7D1581}" presName="spacer" presStyleCnt="0"/>
      <dgm:spPr/>
    </dgm:pt>
    <dgm:pt modelId="{A590DD09-0F61-4302-B713-F14D65A42789}" type="pres">
      <dgm:prSet presAssocID="{873EB865-3443-4D23-BE42-C5E7E4EF0684}" presName="parentText" presStyleLbl="node1" presStyleIdx="1" presStyleCnt="6" custLinFactY="-19681" custLinFactNeighborX="0" custLinFactNeighborY="-100000">
        <dgm:presLayoutVars>
          <dgm:chMax val="0"/>
          <dgm:bulletEnabled val="1"/>
        </dgm:presLayoutVars>
      </dgm:prSet>
      <dgm:spPr/>
      <dgm:t>
        <a:bodyPr/>
        <a:lstStyle/>
        <a:p>
          <a:pPr rtl="1"/>
          <a:endParaRPr lang="fa-IR"/>
        </a:p>
      </dgm:t>
    </dgm:pt>
    <dgm:pt modelId="{23D7CFCB-6D09-4C26-A6CB-A5BD4D195926}" type="pres">
      <dgm:prSet presAssocID="{F7B0B10D-2CCA-4768-8EEE-F8F0314F2E76}" presName="spacer" presStyleCnt="0"/>
      <dgm:spPr/>
    </dgm:pt>
    <dgm:pt modelId="{E6BF0759-3358-4D28-BF5F-AB9370B70554}" type="pres">
      <dgm:prSet presAssocID="{EBB55836-8D06-458B-AD81-0549B43175C9}" presName="parentText" presStyleLbl="node1" presStyleIdx="2" presStyleCnt="6" custLinFactY="16905" custLinFactNeighborX="0" custLinFactNeighborY="100000">
        <dgm:presLayoutVars>
          <dgm:chMax val="0"/>
          <dgm:bulletEnabled val="1"/>
        </dgm:presLayoutVars>
      </dgm:prSet>
      <dgm:spPr/>
      <dgm:t>
        <a:bodyPr/>
        <a:lstStyle/>
        <a:p>
          <a:pPr rtl="1"/>
          <a:endParaRPr lang="fa-IR"/>
        </a:p>
      </dgm:t>
    </dgm:pt>
    <dgm:pt modelId="{318B743E-0E8D-4D19-8588-7549A1215F61}" type="pres">
      <dgm:prSet presAssocID="{8118B393-ED18-4AB6-8FD8-B53BB2752336}" presName="spacer" presStyleCnt="0"/>
      <dgm:spPr/>
    </dgm:pt>
    <dgm:pt modelId="{9CCC0248-ECF7-42C9-965E-2B831C061C54}" type="pres">
      <dgm:prSet presAssocID="{E8AE3635-28B5-4994-B2C0-F612F4A41A3F}" presName="parentText" presStyleLbl="node1" presStyleIdx="3" presStyleCnt="6" custLinFactY="63481" custLinFactNeighborX="0" custLinFactNeighborY="100000">
        <dgm:presLayoutVars>
          <dgm:chMax val="0"/>
          <dgm:bulletEnabled val="1"/>
        </dgm:presLayoutVars>
      </dgm:prSet>
      <dgm:spPr/>
      <dgm:t>
        <a:bodyPr/>
        <a:lstStyle/>
        <a:p>
          <a:pPr rtl="1"/>
          <a:endParaRPr lang="fa-IR"/>
        </a:p>
      </dgm:t>
    </dgm:pt>
    <dgm:pt modelId="{CA28FC15-EA96-49DF-8066-BCCCA4441174}" type="pres">
      <dgm:prSet presAssocID="{C5789482-B981-4CE3-B965-39B616633AD7}" presName="spacer" presStyleCnt="0"/>
      <dgm:spPr/>
    </dgm:pt>
    <dgm:pt modelId="{14C28BC0-E622-4A5D-B800-FCF92F13B7FE}" type="pres">
      <dgm:prSet presAssocID="{51676A11-785F-42A4-8B8E-F97C5F4B2317}" presName="parentText" presStyleLbl="node1" presStyleIdx="4" presStyleCnt="6" custLinFactY="100000" custLinFactNeighborX="-408" custLinFactNeighborY="194806">
        <dgm:presLayoutVars>
          <dgm:chMax val="0"/>
          <dgm:bulletEnabled val="1"/>
        </dgm:presLayoutVars>
      </dgm:prSet>
      <dgm:spPr/>
      <dgm:t>
        <a:bodyPr/>
        <a:lstStyle/>
        <a:p>
          <a:pPr rtl="1"/>
          <a:endParaRPr lang="fa-IR"/>
        </a:p>
      </dgm:t>
    </dgm:pt>
    <dgm:pt modelId="{EDDBD7A0-DD4F-43AF-A3A6-E05B0331DA42}" type="pres">
      <dgm:prSet presAssocID="{D7CEB599-4649-445F-ABC3-9D080A61B12E}" presName="spacer" presStyleCnt="0"/>
      <dgm:spPr/>
    </dgm:pt>
    <dgm:pt modelId="{3C71E5D1-86C9-4327-A43A-F200E5BB2AD7}" type="pres">
      <dgm:prSet presAssocID="{39300779-C628-4131-88B2-6F45C9CD0D8C}" presName="parentText" presStyleLbl="node1" presStyleIdx="5" presStyleCnt="6" custLinFactY="134798" custLinFactNeighborX="-408" custLinFactNeighborY="200000">
        <dgm:presLayoutVars>
          <dgm:chMax val="0"/>
          <dgm:bulletEnabled val="1"/>
        </dgm:presLayoutVars>
      </dgm:prSet>
      <dgm:spPr/>
      <dgm:t>
        <a:bodyPr/>
        <a:lstStyle/>
        <a:p>
          <a:pPr rtl="1"/>
          <a:endParaRPr lang="fa-IR"/>
        </a:p>
      </dgm:t>
    </dgm:pt>
  </dgm:ptLst>
  <dgm:cxnLst>
    <dgm:cxn modelId="{F7165E0C-069F-4A60-A77E-8948C02C878E}" type="presOf" srcId="{E8AE3635-28B5-4994-B2C0-F612F4A41A3F}" destId="{9CCC0248-ECF7-42C9-965E-2B831C061C54}" srcOrd="0" destOrd="0" presId="urn:microsoft.com/office/officeart/2005/8/layout/vList2"/>
    <dgm:cxn modelId="{0D3CF40A-BD1B-4FBC-AE4E-2480958D1815}" srcId="{EEE91F12-ACAC-4768-A263-7EC25EAD51C0}" destId="{39300779-C628-4131-88B2-6F45C9CD0D8C}" srcOrd="5" destOrd="0" parTransId="{78ABA7FF-3FA7-48B6-90DE-CE9FF72AA368}" sibTransId="{6E610C16-1CAC-49A1-A0C6-FAD8DA010C1D}"/>
    <dgm:cxn modelId="{DA2FE3D0-4195-4E3D-A2DA-9FE88D0FCFE3}" type="presOf" srcId="{39300779-C628-4131-88B2-6F45C9CD0D8C}" destId="{3C71E5D1-86C9-4327-A43A-F200E5BB2AD7}" srcOrd="0" destOrd="0" presId="urn:microsoft.com/office/officeart/2005/8/layout/vList2"/>
    <dgm:cxn modelId="{F72F5DB0-E635-4D15-BEAB-334E12D211BA}" srcId="{EEE91F12-ACAC-4768-A263-7EC25EAD51C0}" destId="{9A05CF84-A1A6-4522-8AA6-D9863DFB8739}" srcOrd="0" destOrd="0" parTransId="{9127F5CD-45DB-474A-9E94-250A2E8D2D8B}" sibTransId="{E5A41F96-8135-43E5-9B25-0CBCCF7D1581}"/>
    <dgm:cxn modelId="{A2981331-EA66-4CF1-80CC-2E2BAD265AE6}" srcId="{EEE91F12-ACAC-4768-A263-7EC25EAD51C0}" destId="{EBB55836-8D06-458B-AD81-0549B43175C9}" srcOrd="2" destOrd="0" parTransId="{A7F4AEA2-F3D3-4924-AE56-A21AF8680007}" sibTransId="{8118B393-ED18-4AB6-8FD8-B53BB2752336}"/>
    <dgm:cxn modelId="{2091E6BF-CC96-4808-B78F-ACD6D07BB516}" srcId="{EEE91F12-ACAC-4768-A263-7EC25EAD51C0}" destId="{873EB865-3443-4D23-BE42-C5E7E4EF0684}" srcOrd="1" destOrd="0" parTransId="{267FF84A-DCB7-49C4-A7A5-76FCDCCBF258}" sibTransId="{F7B0B10D-2CCA-4768-8EEE-F8F0314F2E76}"/>
    <dgm:cxn modelId="{DFFC9C9B-E707-4241-9C8F-C6882273B454}" srcId="{EEE91F12-ACAC-4768-A263-7EC25EAD51C0}" destId="{51676A11-785F-42A4-8B8E-F97C5F4B2317}" srcOrd="4" destOrd="0" parTransId="{F569A185-E31C-44D7-88B2-0423160640CD}" sibTransId="{D7CEB599-4649-445F-ABC3-9D080A61B12E}"/>
    <dgm:cxn modelId="{E7BB27CE-37AF-4645-84F2-10385CCE7D1D}" srcId="{EEE91F12-ACAC-4768-A263-7EC25EAD51C0}" destId="{E8AE3635-28B5-4994-B2C0-F612F4A41A3F}" srcOrd="3" destOrd="0" parTransId="{C1624A10-A236-43B9-987C-C1458BDCAD73}" sibTransId="{C5789482-B981-4CE3-B965-39B616633AD7}"/>
    <dgm:cxn modelId="{01F99F7B-DEF0-4BAC-B238-769E13B7EC56}" type="presOf" srcId="{EEE91F12-ACAC-4768-A263-7EC25EAD51C0}" destId="{B3E70D13-D4ED-4A7E-A437-1990FEE3443D}" srcOrd="0" destOrd="0" presId="urn:microsoft.com/office/officeart/2005/8/layout/vList2"/>
    <dgm:cxn modelId="{8DEF953E-4AB5-4911-9264-C6C83D384111}" type="presOf" srcId="{9A05CF84-A1A6-4522-8AA6-D9863DFB8739}" destId="{B1ED7F76-690D-4574-A5AB-723564371D68}" srcOrd="0" destOrd="0" presId="urn:microsoft.com/office/officeart/2005/8/layout/vList2"/>
    <dgm:cxn modelId="{CA72A667-12A1-4ECE-AFF9-FA3762F71070}" type="presOf" srcId="{EBB55836-8D06-458B-AD81-0549B43175C9}" destId="{E6BF0759-3358-4D28-BF5F-AB9370B70554}" srcOrd="0" destOrd="0" presId="urn:microsoft.com/office/officeart/2005/8/layout/vList2"/>
    <dgm:cxn modelId="{EAE7452E-09E6-4AAF-8B68-5B337A865CD8}" type="presOf" srcId="{51676A11-785F-42A4-8B8E-F97C5F4B2317}" destId="{14C28BC0-E622-4A5D-B800-FCF92F13B7FE}" srcOrd="0" destOrd="0" presId="urn:microsoft.com/office/officeart/2005/8/layout/vList2"/>
    <dgm:cxn modelId="{AA6BC3CB-694A-4EE6-8F54-DFFB8E2C2371}" type="presOf" srcId="{873EB865-3443-4D23-BE42-C5E7E4EF0684}" destId="{A590DD09-0F61-4302-B713-F14D65A42789}" srcOrd="0" destOrd="0" presId="urn:microsoft.com/office/officeart/2005/8/layout/vList2"/>
    <dgm:cxn modelId="{6E5F03D3-125A-4CCF-B9D6-26BDFE63C9C5}" type="presParOf" srcId="{B3E70D13-D4ED-4A7E-A437-1990FEE3443D}" destId="{B1ED7F76-690D-4574-A5AB-723564371D68}" srcOrd="0" destOrd="0" presId="urn:microsoft.com/office/officeart/2005/8/layout/vList2"/>
    <dgm:cxn modelId="{40884971-8C09-49E7-9AB3-DA786000906C}" type="presParOf" srcId="{B3E70D13-D4ED-4A7E-A437-1990FEE3443D}" destId="{BD937570-04D5-490F-8705-53786E26D2A1}" srcOrd="1" destOrd="0" presId="urn:microsoft.com/office/officeart/2005/8/layout/vList2"/>
    <dgm:cxn modelId="{E57F37F0-8C72-4118-8218-AFBF0B283CC4}" type="presParOf" srcId="{B3E70D13-D4ED-4A7E-A437-1990FEE3443D}" destId="{A590DD09-0F61-4302-B713-F14D65A42789}" srcOrd="2" destOrd="0" presId="urn:microsoft.com/office/officeart/2005/8/layout/vList2"/>
    <dgm:cxn modelId="{5AD798B9-4FC9-467A-B161-5428598E2D58}" type="presParOf" srcId="{B3E70D13-D4ED-4A7E-A437-1990FEE3443D}" destId="{23D7CFCB-6D09-4C26-A6CB-A5BD4D195926}" srcOrd="3" destOrd="0" presId="urn:microsoft.com/office/officeart/2005/8/layout/vList2"/>
    <dgm:cxn modelId="{6A88A302-0889-40B9-898A-ECBEA5D27E53}" type="presParOf" srcId="{B3E70D13-D4ED-4A7E-A437-1990FEE3443D}" destId="{E6BF0759-3358-4D28-BF5F-AB9370B70554}" srcOrd="4" destOrd="0" presId="urn:microsoft.com/office/officeart/2005/8/layout/vList2"/>
    <dgm:cxn modelId="{53580525-3F88-4629-A753-F55057A970B8}" type="presParOf" srcId="{B3E70D13-D4ED-4A7E-A437-1990FEE3443D}" destId="{318B743E-0E8D-4D19-8588-7549A1215F61}" srcOrd="5" destOrd="0" presId="urn:microsoft.com/office/officeart/2005/8/layout/vList2"/>
    <dgm:cxn modelId="{52B7C3DA-ADE3-43C6-ADDE-DBE25924618E}" type="presParOf" srcId="{B3E70D13-D4ED-4A7E-A437-1990FEE3443D}" destId="{9CCC0248-ECF7-42C9-965E-2B831C061C54}" srcOrd="6" destOrd="0" presId="urn:microsoft.com/office/officeart/2005/8/layout/vList2"/>
    <dgm:cxn modelId="{C5ED88CC-ACDD-4935-B1E8-66A42A70D132}" type="presParOf" srcId="{B3E70D13-D4ED-4A7E-A437-1990FEE3443D}" destId="{CA28FC15-EA96-49DF-8066-BCCCA4441174}" srcOrd="7" destOrd="0" presId="urn:microsoft.com/office/officeart/2005/8/layout/vList2"/>
    <dgm:cxn modelId="{E783AECB-B2D9-48E4-B2C8-A9BDA652252E}" type="presParOf" srcId="{B3E70D13-D4ED-4A7E-A437-1990FEE3443D}" destId="{14C28BC0-E622-4A5D-B800-FCF92F13B7FE}" srcOrd="8" destOrd="0" presId="urn:microsoft.com/office/officeart/2005/8/layout/vList2"/>
    <dgm:cxn modelId="{0AC2A076-B7A4-404F-A06C-91C1AFB9E7F0}" type="presParOf" srcId="{B3E70D13-D4ED-4A7E-A437-1990FEE3443D}" destId="{EDDBD7A0-DD4F-43AF-A3A6-E05B0331DA42}" srcOrd="9" destOrd="0" presId="urn:microsoft.com/office/officeart/2005/8/layout/vList2"/>
    <dgm:cxn modelId="{1C53AD08-F29A-4E3E-8350-3194E587B7EB}" type="presParOf" srcId="{B3E70D13-D4ED-4A7E-A437-1990FEE3443D}" destId="{3C71E5D1-86C9-4327-A43A-F200E5BB2AD7}" srcOrd="10" destOrd="0" presId="urn:microsoft.com/office/officeart/2005/8/layout/vList2"/>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EEE91F12-ACAC-4768-A263-7EC25EAD51C0}"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9A05CF84-A1A6-4522-8AA6-D9863DFB8739}">
      <dgm:prSet phldrT="[Text]"/>
      <dgm:spPr>
        <a:solidFill>
          <a:srgbClr val="FF0000"/>
        </a:solidFill>
      </dgm:spPr>
      <dgm:t>
        <a:bodyPr/>
        <a:lstStyle/>
        <a:p>
          <a:pPr algn="ctr"/>
          <a:r>
            <a:rPr lang="fa-IR" dirty="0">
              <a:solidFill>
                <a:schemeClr val="bg1"/>
              </a:solidFill>
              <a:cs typeface="B Mitra" pitchFamily="2" charset="-78"/>
            </a:rPr>
            <a:t>مقدمه</a:t>
          </a:r>
          <a:endParaRPr lang="en-US" dirty="0">
            <a:solidFill>
              <a:schemeClr val="bg1"/>
            </a:solidFill>
            <a:cs typeface="B Mitra" pitchFamily="2" charset="-78"/>
          </a:endParaRPr>
        </a:p>
      </dgm:t>
    </dgm:pt>
    <dgm:pt modelId="{9127F5CD-45DB-474A-9E94-250A2E8D2D8B}" type="parTrans" cxnId="{F72F5DB0-E635-4D15-BEAB-334E12D211BA}">
      <dgm:prSet/>
      <dgm:spPr/>
      <dgm:t>
        <a:bodyPr/>
        <a:lstStyle/>
        <a:p>
          <a:endParaRPr lang="en-US"/>
        </a:p>
      </dgm:t>
    </dgm:pt>
    <dgm:pt modelId="{E5A41F96-8135-43E5-9B25-0CBCCF7D1581}" type="sibTrans" cxnId="{F72F5DB0-E635-4D15-BEAB-334E12D211BA}">
      <dgm:prSet/>
      <dgm:spPr/>
      <dgm:t>
        <a:bodyPr/>
        <a:lstStyle/>
        <a:p>
          <a:endParaRPr lang="en-US"/>
        </a:p>
      </dgm:t>
    </dgm:pt>
    <dgm:pt modelId="{39300779-C628-4131-88B2-6F45C9CD0D8C}">
      <dgm:prSet phldrT="[Text]"/>
      <dgm:spPr>
        <a:solidFill>
          <a:srgbClr val="FF0000"/>
        </a:solidFill>
      </dgm:spPr>
      <dgm:t>
        <a:bodyPr/>
        <a:lstStyle/>
        <a:p>
          <a:pPr algn="ctr"/>
          <a:r>
            <a:rPr lang="fa-IR" dirty="0">
              <a:solidFill>
                <a:schemeClr val="bg1"/>
              </a:solidFill>
              <a:cs typeface="B Mitra" pitchFamily="2" charset="-78"/>
            </a:rPr>
            <a:t>نتیجه گیری</a:t>
          </a:r>
          <a:endParaRPr lang="en-US" dirty="0">
            <a:solidFill>
              <a:schemeClr val="bg1"/>
            </a:solidFill>
            <a:cs typeface="B Mitra" pitchFamily="2" charset="-78"/>
          </a:endParaRPr>
        </a:p>
      </dgm:t>
    </dgm:pt>
    <dgm:pt modelId="{78ABA7FF-3FA7-48B6-90DE-CE9FF72AA368}" type="parTrans" cxnId="{0D3CF40A-BD1B-4FBC-AE4E-2480958D1815}">
      <dgm:prSet/>
      <dgm:spPr/>
      <dgm:t>
        <a:bodyPr/>
        <a:lstStyle/>
        <a:p>
          <a:endParaRPr lang="en-US"/>
        </a:p>
      </dgm:t>
    </dgm:pt>
    <dgm:pt modelId="{6E610C16-1CAC-49A1-A0C6-FAD8DA010C1D}" type="sibTrans" cxnId="{0D3CF40A-BD1B-4FBC-AE4E-2480958D1815}">
      <dgm:prSet/>
      <dgm:spPr/>
      <dgm:t>
        <a:bodyPr/>
        <a:lstStyle/>
        <a:p>
          <a:endParaRPr lang="en-US"/>
        </a:p>
      </dgm:t>
    </dgm:pt>
    <dgm:pt modelId="{873EB865-3443-4D23-BE42-C5E7E4EF0684}">
      <dgm:prSet/>
      <dgm:spPr>
        <a:solidFill>
          <a:schemeClr val="tx1"/>
        </a:solidFill>
      </dgm:spPr>
      <dgm:t>
        <a:bodyPr/>
        <a:lstStyle/>
        <a:p>
          <a:pPr algn="ctr"/>
          <a:r>
            <a:rPr lang="fa-IR" dirty="0">
              <a:solidFill>
                <a:schemeClr val="bg1"/>
              </a:solidFill>
              <a:cs typeface="B Mitra" pitchFamily="2" charset="-78"/>
            </a:rPr>
            <a:t>مبانی نظری</a:t>
          </a:r>
          <a:endParaRPr lang="en-US" dirty="0">
            <a:solidFill>
              <a:schemeClr val="bg1"/>
            </a:solidFill>
            <a:cs typeface="B Mitra" pitchFamily="2" charset="-78"/>
          </a:endParaRPr>
        </a:p>
      </dgm:t>
    </dgm:pt>
    <dgm:pt modelId="{267FF84A-DCB7-49C4-A7A5-76FCDCCBF258}" type="parTrans" cxnId="{2091E6BF-CC96-4808-B78F-ACD6D07BB516}">
      <dgm:prSet/>
      <dgm:spPr/>
      <dgm:t>
        <a:bodyPr/>
        <a:lstStyle/>
        <a:p>
          <a:endParaRPr lang="en-US"/>
        </a:p>
      </dgm:t>
    </dgm:pt>
    <dgm:pt modelId="{F7B0B10D-2CCA-4768-8EEE-F8F0314F2E76}" type="sibTrans" cxnId="{2091E6BF-CC96-4808-B78F-ACD6D07BB516}">
      <dgm:prSet/>
      <dgm:spPr/>
      <dgm:t>
        <a:bodyPr/>
        <a:lstStyle/>
        <a:p>
          <a:endParaRPr lang="en-US"/>
        </a:p>
      </dgm:t>
    </dgm:pt>
    <dgm:pt modelId="{51676A11-785F-42A4-8B8E-F97C5F4B2317}">
      <dgm:prSet/>
      <dgm:spPr>
        <a:solidFill>
          <a:srgbClr val="FF0000"/>
        </a:solidFill>
      </dgm:spPr>
      <dgm:t>
        <a:bodyPr/>
        <a:lstStyle/>
        <a:p>
          <a:pPr algn="ctr"/>
          <a:r>
            <a:rPr lang="fa-IR" dirty="0">
              <a:solidFill>
                <a:schemeClr val="bg1"/>
              </a:solidFill>
              <a:cs typeface="B Mitra" pitchFamily="2" charset="-78"/>
            </a:rPr>
            <a:t>نمونه موردی</a:t>
          </a:r>
          <a:endParaRPr lang="en-US" dirty="0">
            <a:solidFill>
              <a:schemeClr val="bg1"/>
            </a:solidFill>
            <a:cs typeface="B Mitra" pitchFamily="2" charset="-78"/>
          </a:endParaRPr>
        </a:p>
      </dgm:t>
    </dgm:pt>
    <dgm:pt modelId="{F569A185-E31C-44D7-88B2-0423160640CD}" type="parTrans" cxnId="{DFFC9C9B-E707-4241-9C8F-C6882273B454}">
      <dgm:prSet/>
      <dgm:spPr/>
      <dgm:t>
        <a:bodyPr/>
        <a:lstStyle/>
        <a:p>
          <a:endParaRPr lang="en-US"/>
        </a:p>
      </dgm:t>
    </dgm:pt>
    <dgm:pt modelId="{D7CEB599-4649-445F-ABC3-9D080A61B12E}" type="sibTrans" cxnId="{DFFC9C9B-E707-4241-9C8F-C6882273B454}">
      <dgm:prSet/>
      <dgm:spPr/>
      <dgm:t>
        <a:bodyPr/>
        <a:lstStyle/>
        <a:p>
          <a:endParaRPr lang="en-US"/>
        </a:p>
      </dgm:t>
    </dgm:pt>
    <dgm:pt modelId="{E8AE3635-28B5-4994-B2C0-F612F4A41A3F}">
      <dgm:prSet/>
      <dgm:spPr>
        <a:solidFill>
          <a:srgbClr val="FF0000"/>
        </a:solidFill>
      </dgm:spPr>
      <dgm:t>
        <a:bodyPr/>
        <a:lstStyle/>
        <a:p>
          <a:pPr algn="ctr"/>
          <a:r>
            <a:rPr lang="fa-IR" dirty="0">
              <a:solidFill>
                <a:schemeClr val="bg1"/>
              </a:solidFill>
              <a:cs typeface="B Mitra" pitchFamily="2" charset="-78"/>
            </a:rPr>
            <a:t>معرفی تکنیک</a:t>
          </a:r>
          <a:endParaRPr lang="en-US" dirty="0">
            <a:solidFill>
              <a:schemeClr val="bg1"/>
            </a:solidFill>
            <a:cs typeface="B Mitra" pitchFamily="2" charset="-78"/>
          </a:endParaRPr>
        </a:p>
      </dgm:t>
    </dgm:pt>
    <dgm:pt modelId="{C1624A10-A236-43B9-987C-C1458BDCAD73}" type="parTrans" cxnId="{E7BB27CE-37AF-4645-84F2-10385CCE7D1D}">
      <dgm:prSet/>
      <dgm:spPr/>
      <dgm:t>
        <a:bodyPr/>
        <a:lstStyle/>
        <a:p>
          <a:endParaRPr lang="en-US"/>
        </a:p>
      </dgm:t>
    </dgm:pt>
    <dgm:pt modelId="{C5789482-B981-4CE3-B965-39B616633AD7}" type="sibTrans" cxnId="{E7BB27CE-37AF-4645-84F2-10385CCE7D1D}">
      <dgm:prSet/>
      <dgm:spPr/>
      <dgm:t>
        <a:bodyPr/>
        <a:lstStyle/>
        <a:p>
          <a:endParaRPr lang="en-US"/>
        </a:p>
      </dgm:t>
    </dgm:pt>
    <dgm:pt modelId="{EBB55836-8D06-458B-AD81-0549B43175C9}">
      <dgm:prSet/>
      <dgm:spPr>
        <a:solidFill>
          <a:srgbClr val="FF0000"/>
        </a:solidFill>
      </dgm:spPr>
      <dgm:t>
        <a:bodyPr/>
        <a:lstStyle/>
        <a:p>
          <a:pPr algn="ctr"/>
          <a:r>
            <a:rPr lang="fa-IR" dirty="0">
              <a:solidFill>
                <a:schemeClr val="bg1"/>
              </a:solidFill>
              <a:cs typeface="B Mitra" pitchFamily="2" charset="-78"/>
            </a:rPr>
            <a:t>تاریخچه</a:t>
          </a:r>
          <a:endParaRPr lang="en-US" dirty="0">
            <a:solidFill>
              <a:schemeClr val="bg1"/>
            </a:solidFill>
            <a:cs typeface="B Mitra" pitchFamily="2" charset="-78"/>
          </a:endParaRPr>
        </a:p>
      </dgm:t>
    </dgm:pt>
    <dgm:pt modelId="{A7F4AEA2-F3D3-4924-AE56-A21AF8680007}" type="parTrans" cxnId="{A2981331-EA66-4CF1-80CC-2E2BAD265AE6}">
      <dgm:prSet/>
      <dgm:spPr/>
      <dgm:t>
        <a:bodyPr/>
        <a:lstStyle/>
        <a:p>
          <a:endParaRPr lang="en-US"/>
        </a:p>
      </dgm:t>
    </dgm:pt>
    <dgm:pt modelId="{8118B393-ED18-4AB6-8FD8-B53BB2752336}" type="sibTrans" cxnId="{A2981331-EA66-4CF1-80CC-2E2BAD265AE6}">
      <dgm:prSet/>
      <dgm:spPr/>
      <dgm:t>
        <a:bodyPr/>
        <a:lstStyle/>
        <a:p>
          <a:endParaRPr lang="en-US"/>
        </a:p>
      </dgm:t>
    </dgm:pt>
    <dgm:pt modelId="{B3E70D13-D4ED-4A7E-A437-1990FEE3443D}" type="pres">
      <dgm:prSet presAssocID="{EEE91F12-ACAC-4768-A263-7EC25EAD51C0}" presName="linear" presStyleCnt="0">
        <dgm:presLayoutVars>
          <dgm:animLvl val="lvl"/>
          <dgm:resizeHandles val="exact"/>
        </dgm:presLayoutVars>
      </dgm:prSet>
      <dgm:spPr/>
      <dgm:t>
        <a:bodyPr/>
        <a:lstStyle/>
        <a:p>
          <a:pPr rtl="1"/>
          <a:endParaRPr lang="fa-IR"/>
        </a:p>
      </dgm:t>
    </dgm:pt>
    <dgm:pt modelId="{B1ED7F76-690D-4574-A5AB-723564371D68}" type="pres">
      <dgm:prSet presAssocID="{9A05CF84-A1A6-4522-8AA6-D9863DFB8739}" presName="parentText" presStyleLbl="node1" presStyleIdx="0" presStyleCnt="6" custLinFactY="-66257" custLinFactNeighborX="-408" custLinFactNeighborY="-100000">
        <dgm:presLayoutVars>
          <dgm:chMax val="0"/>
          <dgm:bulletEnabled val="1"/>
        </dgm:presLayoutVars>
      </dgm:prSet>
      <dgm:spPr/>
      <dgm:t>
        <a:bodyPr/>
        <a:lstStyle/>
        <a:p>
          <a:pPr rtl="1"/>
          <a:endParaRPr lang="fa-IR"/>
        </a:p>
      </dgm:t>
    </dgm:pt>
    <dgm:pt modelId="{BD937570-04D5-490F-8705-53786E26D2A1}" type="pres">
      <dgm:prSet presAssocID="{E5A41F96-8135-43E5-9B25-0CBCCF7D1581}" presName="spacer" presStyleCnt="0"/>
      <dgm:spPr/>
    </dgm:pt>
    <dgm:pt modelId="{A590DD09-0F61-4302-B713-F14D65A42789}" type="pres">
      <dgm:prSet presAssocID="{873EB865-3443-4D23-BE42-C5E7E4EF0684}" presName="parentText" presStyleLbl="node1" presStyleIdx="1" presStyleCnt="6" custLinFactY="-19681" custLinFactNeighborX="0" custLinFactNeighborY="-100000">
        <dgm:presLayoutVars>
          <dgm:chMax val="0"/>
          <dgm:bulletEnabled val="1"/>
        </dgm:presLayoutVars>
      </dgm:prSet>
      <dgm:spPr/>
      <dgm:t>
        <a:bodyPr/>
        <a:lstStyle/>
        <a:p>
          <a:pPr rtl="1"/>
          <a:endParaRPr lang="fa-IR"/>
        </a:p>
      </dgm:t>
    </dgm:pt>
    <dgm:pt modelId="{23D7CFCB-6D09-4C26-A6CB-A5BD4D195926}" type="pres">
      <dgm:prSet presAssocID="{F7B0B10D-2CCA-4768-8EEE-F8F0314F2E76}" presName="spacer" presStyleCnt="0"/>
      <dgm:spPr/>
    </dgm:pt>
    <dgm:pt modelId="{E6BF0759-3358-4D28-BF5F-AB9370B70554}" type="pres">
      <dgm:prSet presAssocID="{EBB55836-8D06-458B-AD81-0549B43175C9}" presName="parentText" presStyleLbl="node1" presStyleIdx="2" presStyleCnt="6" custLinFactY="16905" custLinFactNeighborX="0" custLinFactNeighborY="100000">
        <dgm:presLayoutVars>
          <dgm:chMax val="0"/>
          <dgm:bulletEnabled val="1"/>
        </dgm:presLayoutVars>
      </dgm:prSet>
      <dgm:spPr/>
      <dgm:t>
        <a:bodyPr/>
        <a:lstStyle/>
        <a:p>
          <a:pPr rtl="1"/>
          <a:endParaRPr lang="fa-IR"/>
        </a:p>
      </dgm:t>
    </dgm:pt>
    <dgm:pt modelId="{318B743E-0E8D-4D19-8588-7549A1215F61}" type="pres">
      <dgm:prSet presAssocID="{8118B393-ED18-4AB6-8FD8-B53BB2752336}" presName="spacer" presStyleCnt="0"/>
      <dgm:spPr/>
    </dgm:pt>
    <dgm:pt modelId="{9CCC0248-ECF7-42C9-965E-2B831C061C54}" type="pres">
      <dgm:prSet presAssocID="{E8AE3635-28B5-4994-B2C0-F612F4A41A3F}" presName="parentText" presStyleLbl="node1" presStyleIdx="3" presStyleCnt="6" custLinFactY="63481" custLinFactNeighborX="0" custLinFactNeighborY="100000">
        <dgm:presLayoutVars>
          <dgm:chMax val="0"/>
          <dgm:bulletEnabled val="1"/>
        </dgm:presLayoutVars>
      </dgm:prSet>
      <dgm:spPr/>
      <dgm:t>
        <a:bodyPr/>
        <a:lstStyle/>
        <a:p>
          <a:pPr rtl="1"/>
          <a:endParaRPr lang="fa-IR"/>
        </a:p>
      </dgm:t>
    </dgm:pt>
    <dgm:pt modelId="{CA28FC15-EA96-49DF-8066-BCCCA4441174}" type="pres">
      <dgm:prSet presAssocID="{C5789482-B981-4CE3-B965-39B616633AD7}" presName="spacer" presStyleCnt="0"/>
      <dgm:spPr/>
    </dgm:pt>
    <dgm:pt modelId="{14C28BC0-E622-4A5D-B800-FCF92F13B7FE}" type="pres">
      <dgm:prSet presAssocID="{51676A11-785F-42A4-8B8E-F97C5F4B2317}" presName="parentText" presStyleLbl="node1" presStyleIdx="4" presStyleCnt="6" custLinFactY="100000" custLinFactNeighborX="-408" custLinFactNeighborY="194806">
        <dgm:presLayoutVars>
          <dgm:chMax val="0"/>
          <dgm:bulletEnabled val="1"/>
        </dgm:presLayoutVars>
      </dgm:prSet>
      <dgm:spPr/>
      <dgm:t>
        <a:bodyPr/>
        <a:lstStyle/>
        <a:p>
          <a:pPr rtl="1"/>
          <a:endParaRPr lang="fa-IR"/>
        </a:p>
      </dgm:t>
    </dgm:pt>
    <dgm:pt modelId="{EDDBD7A0-DD4F-43AF-A3A6-E05B0331DA42}" type="pres">
      <dgm:prSet presAssocID="{D7CEB599-4649-445F-ABC3-9D080A61B12E}" presName="spacer" presStyleCnt="0"/>
      <dgm:spPr/>
    </dgm:pt>
    <dgm:pt modelId="{3C71E5D1-86C9-4327-A43A-F200E5BB2AD7}" type="pres">
      <dgm:prSet presAssocID="{39300779-C628-4131-88B2-6F45C9CD0D8C}" presName="parentText" presStyleLbl="node1" presStyleIdx="5" presStyleCnt="6" custLinFactY="134798" custLinFactNeighborX="-408" custLinFactNeighborY="200000">
        <dgm:presLayoutVars>
          <dgm:chMax val="0"/>
          <dgm:bulletEnabled val="1"/>
        </dgm:presLayoutVars>
      </dgm:prSet>
      <dgm:spPr/>
      <dgm:t>
        <a:bodyPr/>
        <a:lstStyle/>
        <a:p>
          <a:pPr rtl="1"/>
          <a:endParaRPr lang="fa-IR"/>
        </a:p>
      </dgm:t>
    </dgm:pt>
  </dgm:ptLst>
  <dgm:cxnLst>
    <dgm:cxn modelId="{9D095F78-ACB0-4B70-BEC3-45C9B9788FF1}" type="presOf" srcId="{EBB55836-8D06-458B-AD81-0549B43175C9}" destId="{E6BF0759-3358-4D28-BF5F-AB9370B70554}" srcOrd="0" destOrd="0" presId="urn:microsoft.com/office/officeart/2005/8/layout/vList2"/>
    <dgm:cxn modelId="{0D3CF40A-BD1B-4FBC-AE4E-2480958D1815}" srcId="{EEE91F12-ACAC-4768-A263-7EC25EAD51C0}" destId="{39300779-C628-4131-88B2-6F45C9CD0D8C}" srcOrd="5" destOrd="0" parTransId="{78ABA7FF-3FA7-48B6-90DE-CE9FF72AA368}" sibTransId="{6E610C16-1CAC-49A1-A0C6-FAD8DA010C1D}"/>
    <dgm:cxn modelId="{F72F5DB0-E635-4D15-BEAB-334E12D211BA}" srcId="{EEE91F12-ACAC-4768-A263-7EC25EAD51C0}" destId="{9A05CF84-A1A6-4522-8AA6-D9863DFB8739}" srcOrd="0" destOrd="0" parTransId="{9127F5CD-45DB-474A-9E94-250A2E8D2D8B}" sibTransId="{E5A41F96-8135-43E5-9B25-0CBCCF7D1581}"/>
    <dgm:cxn modelId="{31540A2A-1A6F-4DD2-B57C-DFA53DC313D8}" type="presOf" srcId="{873EB865-3443-4D23-BE42-C5E7E4EF0684}" destId="{A590DD09-0F61-4302-B713-F14D65A42789}" srcOrd="0" destOrd="0" presId="urn:microsoft.com/office/officeart/2005/8/layout/vList2"/>
    <dgm:cxn modelId="{A2981331-EA66-4CF1-80CC-2E2BAD265AE6}" srcId="{EEE91F12-ACAC-4768-A263-7EC25EAD51C0}" destId="{EBB55836-8D06-458B-AD81-0549B43175C9}" srcOrd="2" destOrd="0" parTransId="{A7F4AEA2-F3D3-4924-AE56-A21AF8680007}" sibTransId="{8118B393-ED18-4AB6-8FD8-B53BB2752336}"/>
    <dgm:cxn modelId="{2091E6BF-CC96-4808-B78F-ACD6D07BB516}" srcId="{EEE91F12-ACAC-4768-A263-7EC25EAD51C0}" destId="{873EB865-3443-4D23-BE42-C5E7E4EF0684}" srcOrd="1" destOrd="0" parTransId="{267FF84A-DCB7-49C4-A7A5-76FCDCCBF258}" sibTransId="{F7B0B10D-2CCA-4768-8EEE-F8F0314F2E76}"/>
    <dgm:cxn modelId="{DFFC9C9B-E707-4241-9C8F-C6882273B454}" srcId="{EEE91F12-ACAC-4768-A263-7EC25EAD51C0}" destId="{51676A11-785F-42A4-8B8E-F97C5F4B2317}" srcOrd="4" destOrd="0" parTransId="{F569A185-E31C-44D7-88B2-0423160640CD}" sibTransId="{D7CEB599-4649-445F-ABC3-9D080A61B12E}"/>
    <dgm:cxn modelId="{E7BB27CE-37AF-4645-84F2-10385CCE7D1D}" srcId="{EEE91F12-ACAC-4768-A263-7EC25EAD51C0}" destId="{E8AE3635-28B5-4994-B2C0-F612F4A41A3F}" srcOrd="3" destOrd="0" parTransId="{C1624A10-A236-43B9-987C-C1458BDCAD73}" sibTransId="{C5789482-B981-4CE3-B965-39B616633AD7}"/>
    <dgm:cxn modelId="{20B6BFF1-28C7-42E0-8D1A-63733EC1F271}" type="presOf" srcId="{E8AE3635-28B5-4994-B2C0-F612F4A41A3F}" destId="{9CCC0248-ECF7-42C9-965E-2B831C061C54}" srcOrd="0" destOrd="0" presId="urn:microsoft.com/office/officeart/2005/8/layout/vList2"/>
    <dgm:cxn modelId="{52E27A45-981F-41D2-B571-EAB7F8BFF9B7}" type="presOf" srcId="{39300779-C628-4131-88B2-6F45C9CD0D8C}" destId="{3C71E5D1-86C9-4327-A43A-F200E5BB2AD7}" srcOrd="0" destOrd="0" presId="urn:microsoft.com/office/officeart/2005/8/layout/vList2"/>
    <dgm:cxn modelId="{FDAC81CE-056B-4130-B98A-55CEF9B14B2B}" type="presOf" srcId="{51676A11-785F-42A4-8B8E-F97C5F4B2317}" destId="{14C28BC0-E622-4A5D-B800-FCF92F13B7FE}" srcOrd="0" destOrd="0" presId="urn:microsoft.com/office/officeart/2005/8/layout/vList2"/>
    <dgm:cxn modelId="{32A072C8-AAA2-4CEA-B280-728B26500D53}" type="presOf" srcId="{EEE91F12-ACAC-4768-A263-7EC25EAD51C0}" destId="{B3E70D13-D4ED-4A7E-A437-1990FEE3443D}" srcOrd="0" destOrd="0" presId="urn:microsoft.com/office/officeart/2005/8/layout/vList2"/>
    <dgm:cxn modelId="{63CF5402-3FD7-45D3-B78A-C57C915D588E}" type="presOf" srcId="{9A05CF84-A1A6-4522-8AA6-D9863DFB8739}" destId="{B1ED7F76-690D-4574-A5AB-723564371D68}" srcOrd="0" destOrd="0" presId="urn:microsoft.com/office/officeart/2005/8/layout/vList2"/>
    <dgm:cxn modelId="{B07DEE3D-9545-4F5E-BF19-B2FAF4ECD562}" type="presParOf" srcId="{B3E70D13-D4ED-4A7E-A437-1990FEE3443D}" destId="{B1ED7F76-690D-4574-A5AB-723564371D68}" srcOrd="0" destOrd="0" presId="urn:microsoft.com/office/officeart/2005/8/layout/vList2"/>
    <dgm:cxn modelId="{883CC8C7-E653-4151-B614-E0ABE4BFCDE1}" type="presParOf" srcId="{B3E70D13-D4ED-4A7E-A437-1990FEE3443D}" destId="{BD937570-04D5-490F-8705-53786E26D2A1}" srcOrd="1" destOrd="0" presId="urn:microsoft.com/office/officeart/2005/8/layout/vList2"/>
    <dgm:cxn modelId="{1C1BBB8E-6026-4892-81BC-392EC1A4C138}" type="presParOf" srcId="{B3E70D13-D4ED-4A7E-A437-1990FEE3443D}" destId="{A590DD09-0F61-4302-B713-F14D65A42789}" srcOrd="2" destOrd="0" presId="urn:microsoft.com/office/officeart/2005/8/layout/vList2"/>
    <dgm:cxn modelId="{357667FC-B4FE-4D2A-A5AD-0FC270F65986}" type="presParOf" srcId="{B3E70D13-D4ED-4A7E-A437-1990FEE3443D}" destId="{23D7CFCB-6D09-4C26-A6CB-A5BD4D195926}" srcOrd="3" destOrd="0" presId="urn:microsoft.com/office/officeart/2005/8/layout/vList2"/>
    <dgm:cxn modelId="{E4067FD6-EBB2-4D61-ABF9-CFF2240A91A5}" type="presParOf" srcId="{B3E70D13-D4ED-4A7E-A437-1990FEE3443D}" destId="{E6BF0759-3358-4D28-BF5F-AB9370B70554}" srcOrd="4" destOrd="0" presId="urn:microsoft.com/office/officeart/2005/8/layout/vList2"/>
    <dgm:cxn modelId="{18439B0F-4A28-4A40-A75A-5D5771184A5C}" type="presParOf" srcId="{B3E70D13-D4ED-4A7E-A437-1990FEE3443D}" destId="{318B743E-0E8D-4D19-8588-7549A1215F61}" srcOrd="5" destOrd="0" presId="urn:microsoft.com/office/officeart/2005/8/layout/vList2"/>
    <dgm:cxn modelId="{D4229BC1-3AAA-4E0C-9CD0-3143260B1F68}" type="presParOf" srcId="{B3E70D13-D4ED-4A7E-A437-1990FEE3443D}" destId="{9CCC0248-ECF7-42C9-965E-2B831C061C54}" srcOrd="6" destOrd="0" presId="urn:microsoft.com/office/officeart/2005/8/layout/vList2"/>
    <dgm:cxn modelId="{BBD3DD3B-FDD9-4C7C-8205-736438E40C9E}" type="presParOf" srcId="{B3E70D13-D4ED-4A7E-A437-1990FEE3443D}" destId="{CA28FC15-EA96-49DF-8066-BCCCA4441174}" srcOrd="7" destOrd="0" presId="urn:microsoft.com/office/officeart/2005/8/layout/vList2"/>
    <dgm:cxn modelId="{E548386D-9BB0-4FA3-AE84-45F1B28AE290}" type="presParOf" srcId="{B3E70D13-D4ED-4A7E-A437-1990FEE3443D}" destId="{14C28BC0-E622-4A5D-B800-FCF92F13B7FE}" srcOrd="8" destOrd="0" presId="urn:microsoft.com/office/officeart/2005/8/layout/vList2"/>
    <dgm:cxn modelId="{EB51390A-628B-47AA-A7EF-0A2D81A2DAC7}" type="presParOf" srcId="{B3E70D13-D4ED-4A7E-A437-1990FEE3443D}" destId="{EDDBD7A0-DD4F-43AF-A3A6-E05B0331DA42}" srcOrd="9" destOrd="0" presId="urn:microsoft.com/office/officeart/2005/8/layout/vList2"/>
    <dgm:cxn modelId="{C8859FAF-8A48-4FE7-B1C8-93D94E613F20}" type="presParOf" srcId="{B3E70D13-D4ED-4A7E-A437-1990FEE3443D}" destId="{3C71E5D1-86C9-4327-A43A-F200E5BB2AD7}" srcOrd="10" destOrd="0" presId="urn:microsoft.com/office/officeart/2005/8/layout/vList2"/>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EEE91F12-ACAC-4768-A263-7EC25EAD51C0}"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9A05CF84-A1A6-4522-8AA6-D9863DFB8739}">
      <dgm:prSet phldrT="[Text]"/>
      <dgm:spPr>
        <a:solidFill>
          <a:srgbClr val="FF0000"/>
        </a:solidFill>
      </dgm:spPr>
      <dgm:t>
        <a:bodyPr/>
        <a:lstStyle/>
        <a:p>
          <a:pPr algn="ctr"/>
          <a:r>
            <a:rPr lang="fa-IR" dirty="0">
              <a:solidFill>
                <a:schemeClr val="bg1"/>
              </a:solidFill>
              <a:cs typeface="B Mitra" pitchFamily="2" charset="-78"/>
            </a:rPr>
            <a:t>مقدمه</a:t>
          </a:r>
          <a:endParaRPr lang="en-US" dirty="0">
            <a:solidFill>
              <a:schemeClr val="bg1"/>
            </a:solidFill>
            <a:cs typeface="B Mitra" pitchFamily="2" charset="-78"/>
          </a:endParaRPr>
        </a:p>
      </dgm:t>
    </dgm:pt>
    <dgm:pt modelId="{9127F5CD-45DB-474A-9E94-250A2E8D2D8B}" type="parTrans" cxnId="{F72F5DB0-E635-4D15-BEAB-334E12D211BA}">
      <dgm:prSet/>
      <dgm:spPr/>
      <dgm:t>
        <a:bodyPr/>
        <a:lstStyle/>
        <a:p>
          <a:endParaRPr lang="en-US"/>
        </a:p>
      </dgm:t>
    </dgm:pt>
    <dgm:pt modelId="{E5A41F96-8135-43E5-9B25-0CBCCF7D1581}" type="sibTrans" cxnId="{F72F5DB0-E635-4D15-BEAB-334E12D211BA}">
      <dgm:prSet/>
      <dgm:spPr/>
      <dgm:t>
        <a:bodyPr/>
        <a:lstStyle/>
        <a:p>
          <a:endParaRPr lang="en-US"/>
        </a:p>
      </dgm:t>
    </dgm:pt>
    <dgm:pt modelId="{39300779-C628-4131-88B2-6F45C9CD0D8C}">
      <dgm:prSet phldrT="[Text]"/>
      <dgm:spPr>
        <a:solidFill>
          <a:srgbClr val="FF0000"/>
        </a:solidFill>
      </dgm:spPr>
      <dgm:t>
        <a:bodyPr/>
        <a:lstStyle/>
        <a:p>
          <a:pPr algn="ctr"/>
          <a:r>
            <a:rPr lang="fa-IR" dirty="0">
              <a:solidFill>
                <a:schemeClr val="bg1"/>
              </a:solidFill>
              <a:cs typeface="B Mitra" pitchFamily="2" charset="-78"/>
            </a:rPr>
            <a:t>نتیجه گیری</a:t>
          </a:r>
          <a:endParaRPr lang="en-US" dirty="0">
            <a:solidFill>
              <a:schemeClr val="bg1"/>
            </a:solidFill>
            <a:cs typeface="B Mitra" pitchFamily="2" charset="-78"/>
          </a:endParaRPr>
        </a:p>
      </dgm:t>
    </dgm:pt>
    <dgm:pt modelId="{78ABA7FF-3FA7-48B6-90DE-CE9FF72AA368}" type="parTrans" cxnId="{0D3CF40A-BD1B-4FBC-AE4E-2480958D1815}">
      <dgm:prSet/>
      <dgm:spPr/>
      <dgm:t>
        <a:bodyPr/>
        <a:lstStyle/>
        <a:p>
          <a:endParaRPr lang="en-US"/>
        </a:p>
      </dgm:t>
    </dgm:pt>
    <dgm:pt modelId="{6E610C16-1CAC-49A1-A0C6-FAD8DA010C1D}" type="sibTrans" cxnId="{0D3CF40A-BD1B-4FBC-AE4E-2480958D1815}">
      <dgm:prSet/>
      <dgm:spPr/>
      <dgm:t>
        <a:bodyPr/>
        <a:lstStyle/>
        <a:p>
          <a:endParaRPr lang="en-US"/>
        </a:p>
      </dgm:t>
    </dgm:pt>
    <dgm:pt modelId="{873EB865-3443-4D23-BE42-C5E7E4EF0684}">
      <dgm:prSet/>
      <dgm:spPr>
        <a:solidFill>
          <a:schemeClr val="tx1"/>
        </a:solidFill>
      </dgm:spPr>
      <dgm:t>
        <a:bodyPr/>
        <a:lstStyle/>
        <a:p>
          <a:pPr algn="ctr"/>
          <a:r>
            <a:rPr lang="fa-IR" dirty="0">
              <a:solidFill>
                <a:schemeClr val="bg1"/>
              </a:solidFill>
              <a:cs typeface="B Mitra" pitchFamily="2" charset="-78"/>
            </a:rPr>
            <a:t>مبانی نظری</a:t>
          </a:r>
          <a:endParaRPr lang="en-US" dirty="0">
            <a:solidFill>
              <a:schemeClr val="bg1"/>
            </a:solidFill>
            <a:cs typeface="B Mitra" pitchFamily="2" charset="-78"/>
          </a:endParaRPr>
        </a:p>
      </dgm:t>
    </dgm:pt>
    <dgm:pt modelId="{267FF84A-DCB7-49C4-A7A5-76FCDCCBF258}" type="parTrans" cxnId="{2091E6BF-CC96-4808-B78F-ACD6D07BB516}">
      <dgm:prSet/>
      <dgm:spPr/>
      <dgm:t>
        <a:bodyPr/>
        <a:lstStyle/>
        <a:p>
          <a:endParaRPr lang="en-US"/>
        </a:p>
      </dgm:t>
    </dgm:pt>
    <dgm:pt modelId="{F7B0B10D-2CCA-4768-8EEE-F8F0314F2E76}" type="sibTrans" cxnId="{2091E6BF-CC96-4808-B78F-ACD6D07BB516}">
      <dgm:prSet/>
      <dgm:spPr/>
      <dgm:t>
        <a:bodyPr/>
        <a:lstStyle/>
        <a:p>
          <a:endParaRPr lang="en-US"/>
        </a:p>
      </dgm:t>
    </dgm:pt>
    <dgm:pt modelId="{51676A11-785F-42A4-8B8E-F97C5F4B2317}">
      <dgm:prSet/>
      <dgm:spPr>
        <a:solidFill>
          <a:srgbClr val="FF0000"/>
        </a:solidFill>
      </dgm:spPr>
      <dgm:t>
        <a:bodyPr/>
        <a:lstStyle/>
        <a:p>
          <a:pPr algn="ctr"/>
          <a:r>
            <a:rPr lang="fa-IR" dirty="0">
              <a:solidFill>
                <a:schemeClr val="bg1"/>
              </a:solidFill>
              <a:cs typeface="B Mitra" pitchFamily="2" charset="-78"/>
            </a:rPr>
            <a:t>نمونه موردی</a:t>
          </a:r>
          <a:endParaRPr lang="en-US" dirty="0">
            <a:solidFill>
              <a:schemeClr val="bg1"/>
            </a:solidFill>
            <a:cs typeface="B Mitra" pitchFamily="2" charset="-78"/>
          </a:endParaRPr>
        </a:p>
      </dgm:t>
    </dgm:pt>
    <dgm:pt modelId="{F569A185-E31C-44D7-88B2-0423160640CD}" type="parTrans" cxnId="{DFFC9C9B-E707-4241-9C8F-C6882273B454}">
      <dgm:prSet/>
      <dgm:spPr/>
      <dgm:t>
        <a:bodyPr/>
        <a:lstStyle/>
        <a:p>
          <a:endParaRPr lang="en-US"/>
        </a:p>
      </dgm:t>
    </dgm:pt>
    <dgm:pt modelId="{D7CEB599-4649-445F-ABC3-9D080A61B12E}" type="sibTrans" cxnId="{DFFC9C9B-E707-4241-9C8F-C6882273B454}">
      <dgm:prSet/>
      <dgm:spPr/>
      <dgm:t>
        <a:bodyPr/>
        <a:lstStyle/>
        <a:p>
          <a:endParaRPr lang="en-US"/>
        </a:p>
      </dgm:t>
    </dgm:pt>
    <dgm:pt modelId="{E8AE3635-28B5-4994-B2C0-F612F4A41A3F}">
      <dgm:prSet/>
      <dgm:spPr>
        <a:solidFill>
          <a:srgbClr val="FF0000"/>
        </a:solidFill>
      </dgm:spPr>
      <dgm:t>
        <a:bodyPr/>
        <a:lstStyle/>
        <a:p>
          <a:pPr algn="ctr"/>
          <a:r>
            <a:rPr lang="fa-IR" dirty="0">
              <a:solidFill>
                <a:schemeClr val="bg1"/>
              </a:solidFill>
              <a:cs typeface="B Mitra" pitchFamily="2" charset="-78"/>
            </a:rPr>
            <a:t>معرفی تکنیک</a:t>
          </a:r>
          <a:endParaRPr lang="en-US" dirty="0">
            <a:solidFill>
              <a:schemeClr val="bg1"/>
            </a:solidFill>
            <a:cs typeface="B Mitra" pitchFamily="2" charset="-78"/>
          </a:endParaRPr>
        </a:p>
      </dgm:t>
    </dgm:pt>
    <dgm:pt modelId="{C1624A10-A236-43B9-987C-C1458BDCAD73}" type="parTrans" cxnId="{E7BB27CE-37AF-4645-84F2-10385CCE7D1D}">
      <dgm:prSet/>
      <dgm:spPr/>
      <dgm:t>
        <a:bodyPr/>
        <a:lstStyle/>
        <a:p>
          <a:endParaRPr lang="en-US"/>
        </a:p>
      </dgm:t>
    </dgm:pt>
    <dgm:pt modelId="{C5789482-B981-4CE3-B965-39B616633AD7}" type="sibTrans" cxnId="{E7BB27CE-37AF-4645-84F2-10385CCE7D1D}">
      <dgm:prSet/>
      <dgm:spPr/>
      <dgm:t>
        <a:bodyPr/>
        <a:lstStyle/>
        <a:p>
          <a:endParaRPr lang="en-US"/>
        </a:p>
      </dgm:t>
    </dgm:pt>
    <dgm:pt modelId="{EBB55836-8D06-458B-AD81-0549B43175C9}">
      <dgm:prSet/>
      <dgm:spPr>
        <a:solidFill>
          <a:srgbClr val="FF0000"/>
        </a:solidFill>
      </dgm:spPr>
      <dgm:t>
        <a:bodyPr/>
        <a:lstStyle/>
        <a:p>
          <a:pPr algn="ctr"/>
          <a:r>
            <a:rPr lang="fa-IR" dirty="0">
              <a:solidFill>
                <a:schemeClr val="bg1"/>
              </a:solidFill>
              <a:cs typeface="B Mitra" pitchFamily="2" charset="-78"/>
            </a:rPr>
            <a:t>تاریخچه</a:t>
          </a:r>
          <a:endParaRPr lang="en-US" dirty="0">
            <a:solidFill>
              <a:schemeClr val="bg1"/>
            </a:solidFill>
            <a:cs typeface="B Mitra" pitchFamily="2" charset="-78"/>
          </a:endParaRPr>
        </a:p>
      </dgm:t>
    </dgm:pt>
    <dgm:pt modelId="{A7F4AEA2-F3D3-4924-AE56-A21AF8680007}" type="parTrans" cxnId="{A2981331-EA66-4CF1-80CC-2E2BAD265AE6}">
      <dgm:prSet/>
      <dgm:spPr/>
      <dgm:t>
        <a:bodyPr/>
        <a:lstStyle/>
        <a:p>
          <a:endParaRPr lang="en-US"/>
        </a:p>
      </dgm:t>
    </dgm:pt>
    <dgm:pt modelId="{8118B393-ED18-4AB6-8FD8-B53BB2752336}" type="sibTrans" cxnId="{A2981331-EA66-4CF1-80CC-2E2BAD265AE6}">
      <dgm:prSet/>
      <dgm:spPr/>
      <dgm:t>
        <a:bodyPr/>
        <a:lstStyle/>
        <a:p>
          <a:endParaRPr lang="en-US"/>
        </a:p>
      </dgm:t>
    </dgm:pt>
    <dgm:pt modelId="{B3E70D13-D4ED-4A7E-A437-1990FEE3443D}" type="pres">
      <dgm:prSet presAssocID="{EEE91F12-ACAC-4768-A263-7EC25EAD51C0}" presName="linear" presStyleCnt="0">
        <dgm:presLayoutVars>
          <dgm:animLvl val="lvl"/>
          <dgm:resizeHandles val="exact"/>
        </dgm:presLayoutVars>
      </dgm:prSet>
      <dgm:spPr/>
      <dgm:t>
        <a:bodyPr/>
        <a:lstStyle/>
        <a:p>
          <a:pPr rtl="1"/>
          <a:endParaRPr lang="fa-IR"/>
        </a:p>
      </dgm:t>
    </dgm:pt>
    <dgm:pt modelId="{B1ED7F76-690D-4574-A5AB-723564371D68}" type="pres">
      <dgm:prSet presAssocID="{9A05CF84-A1A6-4522-8AA6-D9863DFB8739}" presName="parentText" presStyleLbl="node1" presStyleIdx="0" presStyleCnt="6" custLinFactY="-66257" custLinFactNeighborX="-408" custLinFactNeighborY="-100000">
        <dgm:presLayoutVars>
          <dgm:chMax val="0"/>
          <dgm:bulletEnabled val="1"/>
        </dgm:presLayoutVars>
      </dgm:prSet>
      <dgm:spPr/>
      <dgm:t>
        <a:bodyPr/>
        <a:lstStyle/>
        <a:p>
          <a:pPr rtl="1"/>
          <a:endParaRPr lang="fa-IR"/>
        </a:p>
      </dgm:t>
    </dgm:pt>
    <dgm:pt modelId="{BD937570-04D5-490F-8705-53786E26D2A1}" type="pres">
      <dgm:prSet presAssocID="{E5A41F96-8135-43E5-9B25-0CBCCF7D1581}" presName="spacer" presStyleCnt="0"/>
      <dgm:spPr/>
    </dgm:pt>
    <dgm:pt modelId="{A590DD09-0F61-4302-B713-F14D65A42789}" type="pres">
      <dgm:prSet presAssocID="{873EB865-3443-4D23-BE42-C5E7E4EF0684}" presName="parentText" presStyleLbl="node1" presStyleIdx="1" presStyleCnt="6" custLinFactY="-19681" custLinFactNeighborX="0" custLinFactNeighborY="-100000">
        <dgm:presLayoutVars>
          <dgm:chMax val="0"/>
          <dgm:bulletEnabled val="1"/>
        </dgm:presLayoutVars>
      </dgm:prSet>
      <dgm:spPr/>
      <dgm:t>
        <a:bodyPr/>
        <a:lstStyle/>
        <a:p>
          <a:pPr rtl="1"/>
          <a:endParaRPr lang="fa-IR"/>
        </a:p>
      </dgm:t>
    </dgm:pt>
    <dgm:pt modelId="{23D7CFCB-6D09-4C26-A6CB-A5BD4D195926}" type="pres">
      <dgm:prSet presAssocID="{F7B0B10D-2CCA-4768-8EEE-F8F0314F2E76}" presName="spacer" presStyleCnt="0"/>
      <dgm:spPr/>
    </dgm:pt>
    <dgm:pt modelId="{E6BF0759-3358-4D28-BF5F-AB9370B70554}" type="pres">
      <dgm:prSet presAssocID="{EBB55836-8D06-458B-AD81-0549B43175C9}" presName="parentText" presStyleLbl="node1" presStyleIdx="2" presStyleCnt="6" custLinFactY="16905" custLinFactNeighborX="0" custLinFactNeighborY="100000">
        <dgm:presLayoutVars>
          <dgm:chMax val="0"/>
          <dgm:bulletEnabled val="1"/>
        </dgm:presLayoutVars>
      </dgm:prSet>
      <dgm:spPr/>
      <dgm:t>
        <a:bodyPr/>
        <a:lstStyle/>
        <a:p>
          <a:pPr rtl="1"/>
          <a:endParaRPr lang="fa-IR"/>
        </a:p>
      </dgm:t>
    </dgm:pt>
    <dgm:pt modelId="{318B743E-0E8D-4D19-8588-7549A1215F61}" type="pres">
      <dgm:prSet presAssocID="{8118B393-ED18-4AB6-8FD8-B53BB2752336}" presName="spacer" presStyleCnt="0"/>
      <dgm:spPr/>
    </dgm:pt>
    <dgm:pt modelId="{9CCC0248-ECF7-42C9-965E-2B831C061C54}" type="pres">
      <dgm:prSet presAssocID="{E8AE3635-28B5-4994-B2C0-F612F4A41A3F}" presName="parentText" presStyleLbl="node1" presStyleIdx="3" presStyleCnt="6" custLinFactY="63481" custLinFactNeighborX="0" custLinFactNeighborY="100000">
        <dgm:presLayoutVars>
          <dgm:chMax val="0"/>
          <dgm:bulletEnabled val="1"/>
        </dgm:presLayoutVars>
      </dgm:prSet>
      <dgm:spPr/>
      <dgm:t>
        <a:bodyPr/>
        <a:lstStyle/>
        <a:p>
          <a:pPr rtl="1"/>
          <a:endParaRPr lang="fa-IR"/>
        </a:p>
      </dgm:t>
    </dgm:pt>
    <dgm:pt modelId="{CA28FC15-EA96-49DF-8066-BCCCA4441174}" type="pres">
      <dgm:prSet presAssocID="{C5789482-B981-4CE3-B965-39B616633AD7}" presName="spacer" presStyleCnt="0"/>
      <dgm:spPr/>
    </dgm:pt>
    <dgm:pt modelId="{14C28BC0-E622-4A5D-B800-FCF92F13B7FE}" type="pres">
      <dgm:prSet presAssocID="{51676A11-785F-42A4-8B8E-F97C5F4B2317}" presName="parentText" presStyleLbl="node1" presStyleIdx="4" presStyleCnt="6" custLinFactY="100000" custLinFactNeighborX="-408" custLinFactNeighborY="194806">
        <dgm:presLayoutVars>
          <dgm:chMax val="0"/>
          <dgm:bulletEnabled val="1"/>
        </dgm:presLayoutVars>
      </dgm:prSet>
      <dgm:spPr/>
      <dgm:t>
        <a:bodyPr/>
        <a:lstStyle/>
        <a:p>
          <a:pPr rtl="1"/>
          <a:endParaRPr lang="fa-IR"/>
        </a:p>
      </dgm:t>
    </dgm:pt>
    <dgm:pt modelId="{EDDBD7A0-DD4F-43AF-A3A6-E05B0331DA42}" type="pres">
      <dgm:prSet presAssocID="{D7CEB599-4649-445F-ABC3-9D080A61B12E}" presName="spacer" presStyleCnt="0"/>
      <dgm:spPr/>
    </dgm:pt>
    <dgm:pt modelId="{3C71E5D1-86C9-4327-A43A-F200E5BB2AD7}" type="pres">
      <dgm:prSet presAssocID="{39300779-C628-4131-88B2-6F45C9CD0D8C}" presName="parentText" presStyleLbl="node1" presStyleIdx="5" presStyleCnt="6" custLinFactY="134798" custLinFactNeighborX="-408" custLinFactNeighborY="200000">
        <dgm:presLayoutVars>
          <dgm:chMax val="0"/>
          <dgm:bulletEnabled val="1"/>
        </dgm:presLayoutVars>
      </dgm:prSet>
      <dgm:spPr/>
      <dgm:t>
        <a:bodyPr/>
        <a:lstStyle/>
        <a:p>
          <a:pPr rtl="1"/>
          <a:endParaRPr lang="fa-IR"/>
        </a:p>
      </dgm:t>
    </dgm:pt>
  </dgm:ptLst>
  <dgm:cxnLst>
    <dgm:cxn modelId="{0D3CF40A-BD1B-4FBC-AE4E-2480958D1815}" srcId="{EEE91F12-ACAC-4768-A263-7EC25EAD51C0}" destId="{39300779-C628-4131-88B2-6F45C9CD0D8C}" srcOrd="5" destOrd="0" parTransId="{78ABA7FF-3FA7-48B6-90DE-CE9FF72AA368}" sibTransId="{6E610C16-1CAC-49A1-A0C6-FAD8DA010C1D}"/>
    <dgm:cxn modelId="{D2087A84-7D34-4B2E-B0F9-0C7A0D79D6F4}" type="presOf" srcId="{51676A11-785F-42A4-8B8E-F97C5F4B2317}" destId="{14C28BC0-E622-4A5D-B800-FCF92F13B7FE}" srcOrd="0" destOrd="0" presId="urn:microsoft.com/office/officeart/2005/8/layout/vList2"/>
    <dgm:cxn modelId="{C92B19C8-19D2-4C86-93DB-4974BF91CF38}" type="presOf" srcId="{39300779-C628-4131-88B2-6F45C9CD0D8C}" destId="{3C71E5D1-86C9-4327-A43A-F200E5BB2AD7}" srcOrd="0" destOrd="0" presId="urn:microsoft.com/office/officeart/2005/8/layout/vList2"/>
    <dgm:cxn modelId="{F72F5DB0-E635-4D15-BEAB-334E12D211BA}" srcId="{EEE91F12-ACAC-4768-A263-7EC25EAD51C0}" destId="{9A05CF84-A1A6-4522-8AA6-D9863DFB8739}" srcOrd="0" destOrd="0" parTransId="{9127F5CD-45DB-474A-9E94-250A2E8D2D8B}" sibTransId="{E5A41F96-8135-43E5-9B25-0CBCCF7D1581}"/>
    <dgm:cxn modelId="{A2981331-EA66-4CF1-80CC-2E2BAD265AE6}" srcId="{EEE91F12-ACAC-4768-A263-7EC25EAD51C0}" destId="{EBB55836-8D06-458B-AD81-0549B43175C9}" srcOrd="2" destOrd="0" parTransId="{A7F4AEA2-F3D3-4924-AE56-A21AF8680007}" sibTransId="{8118B393-ED18-4AB6-8FD8-B53BB2752336}"/>
    <dgm:cxn modelId="{2091E6BF-CC96-4808-B78F-ACD6D07BB516}" srcId="{EEE91F12-ACAC-4768-A263-7EC25EAD51C0}" destId="{873EB865-3443-4D23-BE42-C5E7E4EF0684}" srcOrd="1" destOrd="0" parTransId="{267FF84A-DCB7-49C4-A7A5-76FCDCCBF258}" sibTransId="{F7B0B10D-2CCA-4768-8EEE-F8F0314F2E76}"/>
    <dgm:cxn modelId="{DFFC9C9B-E707-4241-9C8F-C6882273B454}" srcId="{EEE91F12-ACAC-4768-A263-7EC25EAD51C0}" destId="{51676A11-785F-42A4-8B8E-F97C5F4B2317}" srcOrd="4" destOrd="0" parTransId="{F569A185-E31C-44D7-88B2-0423160640CD}" sibTransId="{D7CEB599-4649-445F-ABC3-9D080A61B12E}"/>
    <dgm:cxn modelId="{D5A6EAE9-282F-4302-9C27-51CFD84CB095}" type="presOf" srcId="{E8AE3635-28B5-4994-B2C0-F612F4A41A3F}" destId="{9CCC0248-ECF7-42C9-965E-2B831C061C54}" srcOrd="0" destOrd="0" presId="urn:microsoft.com/office/officeart/2005/8/layout/vList2"/>
    <dgm:cxn modelId="{E7BB27CE-37AF-4645-84F2-10385CCE7D1D}" srcId="{EEE91F12-ACAC-4768-A263-7EC25EAD51C0}" destId="{E8AE3635-28B5-4994-B2C0-F612F4A41A3F}" srcOrd="3" destOrd="0" parTransId="{C1624A10-A236-43B9-987C-C1458BDCAD73}" sibTransId="{C5789482-B981-4CE3-B965-39B616633AD7}"/>
    <dgm:cxn modelId="{AE6B8F96-D6B1-45BE-A061-3B22C4E41309}" type="presOf" srcId="{EBB55836-8D06-458B-AD81-0549B43175C9}" destId="{E6BF0759-3358-4D28-BF5F-AB9370B70554}" srcOrd="0" destOrd="0" presId="urn:microsoft.com/office/officeart/2005/8/layout/vList2"/>
    <dgm:cxn modelId="{9949262C-010F-4261-B346-8BE17439A2BE}" type="presOf" srcId="{873EB865-3443-4D23-BE42-C5E7E4EF0684}" destId="{A590DD09-0F61-4302-B713-F14D65A42789}" srcOrd="0" destOrd="0" presId="urn:microsoft.com/office/officeart/2005/8/layout/vList2"/>
    <dgm:cxn modelId="{E47F4017-B4FA-42E4-B73A-A88729BA9CEF}" type="presOf" srcId="{9A05CF84-A1A6-4522-8AA6-D9863DFB8739}" destId="{B1ED7F76-690D-4574-A5AB-723564371D68}" srcOrd="0" destOrd="0" presId="urn:microsoft.com/office/officeart/2005/8/layout/vList2"/>
    <dgm:cxn modelId="{53995A3A-8784-45F3-B266-69CC1D2F5377}" type="presOf" srcId="{EEE91F12-ACAC-4768-A263-7EC25EAD51C0}" destId="{B3E70D13-D4ED-4A7E-A437-1990FEE3443D}" srcOrd="0" destOrd="0" presId="urn:microsoft.com/office/officeart/2005/8/layout/vList2"/>
    <dgm:cxn modelId="{73AB8285-DB6A-428D-9988-BAA9740F545D}" type="presParOf" srcId="{B3E70D13-D4ED-4A7E-A437-1990FEE3443D}" destId="{B1ED7F76-690D-4574-A5AB-723564371D68}" srcOrd="0" destOrd="0" presId="urn:microsoft.com/office/officeart/2005/8/layout/vList2"/>
    <dgm:cxn modelId="{67696CD6-82AF-44D2-B238-12D4F5C6388B}" type="presParOf" srcId="{B3E70D13-D4ED-4A7E-A437-1990FEE3443D}" destId="{BD937570-04D5-490F-8705-53786E26D2A1}" srcOrd="1" destOrd="0" presId="urn:microsoft.com/office/officeart/2005/8/layout/vList2"/>
    <dgm:cxn modelId="{57E0EB31-DCE4-4A24-BDCC-0A3BB69BAFA5}" type="presParOf" srcId="{B3E70D13-D4ED-4A7E-A437-1990FEE3443D}" destId="{A590DD09-0F61-4302-B713-F14D65A42789}" srcOrd="2" destOrd="0" presId="urn:microsoft.com/office/officeart/2005/8/layout/vList2"/>
    <dgm:cxn modelId="{EF060572-CED3-4C0C-91E0-842FE9DB0540}" type="presParOf" srcId="{B3E70D13-D4ED-4A7E-A437-1990FEE3443D}" destId="{23D7CFCB-6D09-4C26-A6CB-A5BD4D195926}" srcOrd="3" destOrd="0" presId="urn:microsoft.com/office/officeart/2005/8/layout/vList2"/>
    <dgm:cxn modelId="{CD06069F-9C0D-41BD-889F-A5B4CC3AD4A3}" type="presParOf" srcId="{B3E70D13-D4ED-4A7E-A437-1990FEE3443D}" destId="{E6BF0759-3358-4D28-BF5F-AB9370B70554}" srcOrd="4" destOrd="0" presId="urn:microsoft.com/office/officeart/2005/8/layout/vList2"/>
    <dgm:cxn modelId="{4A3CA801-69BE-4B19-8854-D2B19F4F6D3E}" type="presParOf" srcId="{B3E70D13-D4ED-4A7E-A437-1990FEE3443D}" destId="{318B743E-0E8D-4D19-8588-7549A1215F61}" srcOrd="5" destOrd="0" presId="urn:microsoft.com/office/officeart/2005/8/layout/vList2"/>
    <dgm:cxn modelId="{75D643FA-5DB5-4099-849C-8BC196E4933E}" type="presParOf" srcId="{B3E70D13-D4ED-4A7E-A437-1990FEE3443D}" destId="{9CCC0248-ECF7-42C9-965E-2B831C061C54}" srcOrd="6" destOrd="0" presId="urn:microsoft.com/office/officeart/2005/8/layout/vList2"/>
    <dgm:cxn modelId="{6C37E592-D438-40B5-9606-242CAB7391E2}" type="presParOf" srcId="{B3E70D13-D4ED-4A7E-A437-1990FEE3443D}" destId="{CA28FC15-EA96-49DF-8066-BCCCA4441174}" srcOrd="7" destOrd="0" presId="urn:microsoft.com/office/officeart/2005/8/layout/vList2"/>
    <dgm:cxn modelId="{388B7830-0ACC-442D-8EBE-96705643C501}" type="presParOf" srcId="{B3E70D13-D4ED-4A7E-A437-1990FEE3443D}" destId="{14C28BC0-E622-4A5D-B800-FCF92F13B7FE}" srcOrd="8" destOrd="0" presId="urn:microsoft.com/office/officeart/2005/8/layout/vList2"/>
    <dgm:cxn modelId="{9E97EB11-5872-4D1F-AD27-C3A12734AB1E}" type="presParOf" srcId="{B3E70D13-D4ED-4A7E-A437-1990FEE3443D}" destId="{EDDBD7A0-DD4F-43AF-A3A6-E05B0331DA42}" srcOrd="9" destOrd="0" presId="urn:microsoft.com/office/officeart/2005/8/layout/vList2"/>
    <dgm:cxn modelId="{73710DCF-0157-4A6F-A2DD-B2F6E4FCCAED}" type="presParOf" srcId="{B3E70D13-D4ED-4A7E-A437-1990FEE3443D}" destId="{3C71E5D1-86C9-4327-A43A-F200E5BB2AD7}" srcOrd="10" destOrd="0" presId="urn:microsoft.com/office/officeart/2005/8/layout/vList2"/>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EEE91F12-ACAC-4768-A263-7EC25EAD51C0}"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9A05CF84-A1A6-4522-8AA6-D9863DFB8739}">
      <dgm:prSet phldrT="[Text]"/>
      <dgm:spPr>
        <a:solidFill>
          <a:srgbClr val="FF0000"/>
        </a:solidFill>
      </dgm:spPr>
      <dgm:t>
        <a:bodyPr/>
        <a:lstStyle/>
        <a:p>
          <a:pPr algn="ctr"/>
          <a:r>
            <a:rPr lang="fa-IR" dirty="0">
              <a:solidFill>
                <a:schemeClr val="bg1"/>
              </a:solidFill>
              <a:cs typeface="B Mitra" pitchFamily="2" charset="-78"/>
            </a:rPr>
            <a:t>مقدمه</a:t>
          </a:r>
          <a:endParaRPr lang="en-US" dirty="0">
            <a:solidFill>
              <a:schemeClr val="bg1"/>
            </a:solidFill>
            <a:cs typeface="B Mitra" pitchFamily="2" charset="-78"/>
          </a:endParaRPr>
        </a:p>
      </dgm:t>
    </dgm:pt>
    <dgm:pt modelId="{9127F5CD-45DB-474A-9E94-250A2E8D2D8B}" type="parTrans" cxnId="{F72F5DB0-E635-4D15-BEAB-334E12D211BA}">
      <dgm:prSet/>
      <dgm:spPr/>
      <dgm:t>
        <a:bodyPr/>
        <a:lstStyle/>
        <a:p>
          <a:endParaRPr lang="en-US"/>
        </a:p>
      </dgm:t>
    </dgm:pt>
    <dgm:pt modelId="{E5A41F96-8135-43E5-9B25-0CBCCF7D1581}" type="sibTrans" cxnId="{F72F5DB0-E635-4D15-BEAB-334E12D211BA}">
      <dgm:prSet/>
      <dgm:spPr/>
      <dgm:t>
        <a:bodyPr/>
        <a:lstStyle/>
        <a:p>
          <a:endParaRPr lang="en-US"/>
        </a:p>
      </dgm:t>
    </dgm:pt>
    <dgm:pt modelId="{39300779-C628-4131-88B2-6F45C9CD0D8C}">
      <dgm:prSet phldrT="[Text]"/>
      <dgm:spPr>
        <a:solidFill>
          <a:srgbClr val="FF0000"/>
        </a:solidFill>
      </dgm:spPr>
      <dgm:t>
        <a:bodyPr/>
        <a:lstStyle/>
        <a:p>
          <a:pPr algn="ctr"/>
          <a:r>
            <a:rPr lang="fa-IR" dirty="0">
              <a:solidFill>
                <a:schemeClr val="bg1"/>
              </a:solidFill>
              <a:cs typeface="B Mitra" pitchFamily="2" charset="-78"/>
            </a:rPr>
            <a:t>نتیجه گیری</a:t>
          </a:r>
          <a:endParaRPr lang="en-US" dirty="0">
            <a:solidFill>
              <a:schemeClr val="bg1"/>
            </a:solidFill>
            <a:cs typeface="B Mitra" pitchFamily="2" charset="-78"/>
          </a:endParaRPr>
        </a:p>
      </dgm:t>
    </dgm:pt>
    <dgm:pt modelId="{78ABA7FF-3FA7-48B6-90DE-CE9FF72AA368}" type="parTrans" cxnId="{0D3CF40A-BD1B-4FBC-AE4E-2480958D1815}">
      <dgm:prSet/>
      <dgm:spPr/>
      <dgm:t>
        <a:bodyPr/>
        <a:lstStyle/>
        <a:p>
          <a:endParaRPr lang="en-US"/>
        </a:p>
      </dgm:t>
    </dgm:pt>
    <dgm:pt modelId="{6E610C16-1CAC-49A1-A0C6-FAD8DA010C1D}" type="sibTrans" cxnId="{0D3CF40A-BD1B-4FBC-AE4E-2480958D1815}">
      <dgm:prSet/>
      <dgm:spPr/>
      <dgm:t>
        <a:bodyPr/>
        <a:lstStyle/>
        <a:p>
          <a:endParaRPr lang="en-US"/>
        </a:p>
      </dgm:t>
    </dgm:pt>
    <dgm:pt modelId="{873EB865-3443-4D23-BE42-C5E7E4EF0684}">
      <dgm:prSet/>
      <dgm:spPr>
        <a:solidFill>
          <a:schemeClr val="tx1"/>
        </a:solidFill>
      </dgm:spPr>
      <dgm:t>
        <a:bodyPr/>
        <a:lstStyle/>
        <a:p>
          <a:pPr algn="ctr"/>
          <a:r>
            <a:rPr lang="fa-IR" dirty="0">
              <a:solidFill>
                <a:schemeClr val="bg1"/>
              </a:solidFill>
              <a:cs typeface="B Mitra" pitchFamily="2" charset="-78"/>
            </a:rPr>
            <a:t>مبانی نظری</a:t>
          </a:r>
          <a:endParaRPr lang="en-US" dirty="0">
            <a:solidFill>
              <a:schemeClr val="bg1"/>
            </a:solidFill>
            <a:cs typeface="B Mitra" pitchFamily="2" charset="-78"/>
          </a:endParaRPr>
        </a:p>
      </dgm:t>
    </dgm:pt>
    <dgm:pt modelId="{267FF84A-DCB7-49C4-A7A5-76FCDCCBF258}" type="parTrans" cxnId="{2091E6BF-CC96-4808-B78F-ACD6D07BB516}">
      <dgm:prSet/>
      <dgm:spPr/>
      <dgm:t>
        <a:bodyPr/>
        <a:lstStyle/>
        <a:p>
          <a:endParaRPr lang="en-US"/>
        </a:p>
      </dgm:t>
    </dgm:pt>
    <dgm:pt modelId="{F7B0B10D-2CCA-4768-8EEE-F8F0314F2E76}" type="sibTrans" cxnId="{2091E6BF-CC96-4808-B78F-ACD6D07BB516}">
      <dgm:prSet/>
      <dgm:spPr/>
      <dgm:t>
        <a:bodyPr/>
        <a:lstStyle/>
        <a:p>
          <a:endParaRPr lang="en-US"/>
        </a:p>
      </dgm:t>
    </dgm:pt>
    <dgm:pt modelId="{51676A11-785F-42A4-8B8E-F97C5F4B2317}">
      <dgm:prSet/>
      <dgm:spPr>
        <a:solidFill>
          <a:srgbClr val="FF0000"/>
        </a:solidFill>
      </dgm:spPr>
      <dgm:t>
        <a:bodyPr/>
        <a:lstStyle/>
        <a:p>
          <a:pPr algn="ctr"/>
          <a:r>
            <a:rPr lang="fa-IR" dirty="0">
              <a:solidFill>
                <a:schemeClr val="bg1"/>
              </a:solidFill>
              <a:cs typeface="B Mitra" pitchFamily="2" charset="-78"/>
            </a:rPr>
            <a:t>نمونه موردی</a:t>
          </a:r>
          <a:endParaRPr lang="en-US" dirty="0">
            <a:solidFill>
              <a:schemeClr val="bg1"/>
            </a:solidFill>
            <a:cs typeface="B Mitra" pitchFamily="2" charset="-78"/>
          </a:endParaRPr>
        </a:p>
      </dgm:t>
    </dgm:pt>
    <dgm:pt modelId="{F569A185-E31C-44D7-88B2-0423160640CD}" type="parTrans" cxnId="{DFFC9C9B-E707-4241-9C8F-C6882273B454}">
      <dgm:prSet/>
      <dgm:spPr/>
      <dgm:t>
        <a:bodyPr/>
        <a:lstStyle/>
        <a:p>
          <a:endParaRPr lang="en-US"/>
        </a:p>
      </dgm:t>
    </dgm:pt>
    <dgm:pt modelId="{D7CEB599-4649-445F-ABC3-9D080A61B12E}" type="sibTrans" cxnId="{DFFC9C9B-E707-4241-9C8F-C6882273B454}">
      <dgm:prSet/>
      <dgm:spPr/>
      <dgm:t>
        <a:bodyPr/>
        <a:lstStyle/>
        <a:p>
          <a:endParaRPr lang="en-US"/>
        </a:p>
      </dgm:t>
    </dgm:pt>
    <dgm:pt modelId="{E8AE3635-28B5-4994-B2C0-F612F4A41A3F}">
      <dgm:prSet/>
      <dgm:spPr>
        <a:solidFill>
          <a:srgbClr val="FF0000"/>
        </a:solidFill>
      </dgm:spPr>
      <dgm:t>
        <a:bodyPr/>
        <a:lstStyle/>
        <a:p>
          <a:pPr algn="ctr"/>
          <a:r>
            <a:rPr lang="fa-IR" dirty="0">
              <a:solidFill>
                <a:schemeClr val="bg1"/>
              </a:solidFill>
              <a:cs typeface="B Mitra" pitchFamily="2" charset="-78"/>
            </a:rPr>
            <a:t>معرفی تکنیک</a:t>
          </a:r>
          <a:endParaRPr lang="en-US" dirty="0">
            <a:solidFill>
              <a:schemeClr val="bg1"/>
            </a:solidFill>
            <a:cs typeface="B Mitra" pitchFamily="2" charset="-78"/>
          </a:endParaRPr>
        </a:p>
      </dgm:t>
    </dgm:pt>
    <dgm:pt modelId="{C1624A10-A236-43B9-987C-C1458BDCAD73}" type="parTrans" cxnId="{E7BB27CE-37AF-4645-84F2-10385CCE7D1D}">
      <dgm:prSet/>
      <dgm:spPr/>
      <dgm:t>
        <a:bodyPr/>
        <a:lstStyle/>
        <a:p>
          <a:endParaRPr lang="en-US"/>
        </a:p>
      </dgm:t>
    </dgm:pt>
    <dgm:pt modelId="{C5789482-B981-4CE3-B965-39B616633AD7}" type="sibTrans" cxnId="{E7BB27CE-37AF-4645-84F2-10385CCE7D1D}">
      <dgm:prSet/>
      <dgm:spPr/>
      <dgm:t>
        <a:bodyPr/>
        <a:lstStyle/>
        <a:p>
          <a:endParaRPr lang="en-US"/>
        </a:p>
      </dgm:t>
    </dgm:pt>
    <dgm:pt modelId="{EBB55836-8D06-458B-AD81-0549B43175C9}">
      <dgm:prSet/>
      <dgm:spPr>
        <a:solidFill>
          <a:srgbClr val="FF0000"/>
        </a:solidFill>
      </dgm:spPr>
      <dgm:t>
        <a:bodyPr/>
        <a:lstStyle/>
        <a:p>
          <a:pPr algn="ctr"/>
          <a:r>
            <a:rPr lang="fa-IR" dirty="0">
              <a:solidFill>
                <a:schemeClr val="bg1"/>
              </a:solidFill>
              <a:cs typeface="B Mitra" pitchFamily="2" charset="-78"/>
            </a:rPr>
            <a:t>تاریخچه</a:t>
          </a:r>
          <a:endParaRPr lang="en-US" dirty="0">
            <a:solidFill>
              <a:schemeClr val="bg1"/>
            </a:solidFill>
            <a:cs typeface="B Mitra" pitchFamily="2" charset="-78"/>
          </a:endParaRPr>
        </a:p>
      </dgm:t>
    </dgm:pt>
    <dgm:pt modelId="{A7F4AEA2-F3D3-4924-AE56-A21AF8680007}" type="parTrans" cxnId="{A2981331-EA66-4CF1-80CC-2E2BAD265AE6}">
      <dgm:prSet/>
      <dgm:spPr/>
      <dgm:t>
        <a:bodyPr/>
        <a:lstStyle/>
        <a:p>
          <a:endParaRPr lang="en-US"/>
        </a:p>
      </dgm:t>
    </dgm:pt>
    <dgm:pt modelId="{8118B393-ED18-4AB6-8FD8-B53BB2752336}" type="sibTrans" cxnId="{A2981331-EA66-4CF1-80CC-2E2BAD265AE6}">
      <dgm:prSet/>
      <dgm:spPr/>
      <dgm:t>
        <a:bodyPr/>
        <a:lstStyle/>
        <a:p>
          <a:endParaRPr lang="en-US"/>
        </a:p>
      </dgm:t>
    </dgm:pt>
    <dgm:pt modelId="{B3E70D13-D4ED-4A7E-A437-1990FEE3443D}" type="pres">
      <dgm:prSet presAssocID="{EEE91F12-ACAC-4768-A263-7EC25EAD51C0}" presName="linear" presStyleCnt="0">
        <dgm:presLayoutVars>
          <dgm:animLvl val="lvl"/>
          <dgm:resizeHandles val="exact"/>
        </dgm:presLayoutVars>
      </dgm:prSet>
      <dgm:spPr/>
      <dgm:t>
        <a:bodyPr/>
        <a:lstStyle/>
        <a:p>
          <a:pPr rtl="1"/>
          <a:endParaRPr lang="fa-IR"/>
        </a:p>
      </dgm:t>
    </dgm:pt>
    <dgm:pt modelId="{B1ED7F76-690D-4574-A5AB-723564371D68}" type="pres">
      <dgm:prSet presAssocID="{9A05CF84-A1A6-4522-8AA6-D9863DFB8739}" presName="parentText" presStyleLbl="node1" presStyleIdx="0" presStyleCnt="6" custLinFactY="-66257" custLinFactNeighborX="-408" custLinFactNeighborY="-100000">
        <dgm:presLayoutVars>
          <dgm:chMax val="0"/>
          <dgm:bulletEnabled val="1"/>
        </dgm:presLayoutVars>
      </dgm:prSet>
      <dgm:spPr/>
      <dgm:t>
        <a:bodyPr/>
        <a:lstStyle/>
        <a:p>
          <a:pPr rtl="1"/>
          <a:endParaRPr lang="fa-IR"/>
        </a:p>
      </dgm:t>
    </dgm:pt>
    <dgm:pt modelId="{BD937570-04D5-490F-8705-53786E26D2A1}" type="pres">
      <dgm:prSet presAssocID="{E5A41F96-8135-43E5-9B25-0CBCCF7D1581}" presName="spacer" presStyleCnt="0"/>
      <dgm:spPr/>
    </dgm:pt>
    <dgm:pt modelId="{A590DD09-0F61-4302-B713-F14D65A42789}" type="pres">
      <dgm:prSet presAssocID="{873EB865-3443-4D23-BE42-C5E7E4EF0684}" presName="parentText" presStyleLbl="node1" presStyleIdx="1" presStyleCnt="6" custLinFactY="-19681" custLinFactNeighborX="0" custLinFactNeighborY="-100000">
        <dgm:presLayoutVars>
          <dgm:chMax val="0"/>
          <dgm:bulletEnabled val="1"/>
        </dgm:presLayoutVars>
      </dgm:prSet>
      <dgm:spPr/>
      <dgm:t>
        <a:bodyPr/>
        <a:lstStyle/>
        <a:p>
          <a:pPr rtl="1"/>
          <a:endParaRPr lang="fa-IR"/>
        </a:p>
      </dgm:t>
    </dgm:pt>
    <dgm:pt modelId="{23D7CFCB-6D09-4C26-A6CB-A5BD4D195926}" type="pres">
      <dgm:prSet presAssocID="{F7B0B10D-2CCA-4768-8EEE-F8F0314F2E76}" presName="spacer" presStyleCnt="0"/>
      <dgm:spPr/>
    </dgm:pt>
    <dgm:pt modelId="{E6BF0759-3358-4D28-BF5F-AB9370B70554}" type="pres">
      <dgm:prSet presAssocID="{EBB55836-8D06-458B-AD81-0549B43175C9}" presName="parentText" presStyleLbl="node1" presStyleIdx="2" presStyleCnt="6" custLinFactY="16905" custLinFactNeighborX="0" custLinFactNeighborY="100000">
        <dgm:presLayoutVars>
          <dgm:chMax val="0"/>
          <dgm:bulletEnabled val="1"/>
        </dgm:presLayoutVars>
      </dgm:prSet>
      <dgm:spPr/>
      <dgm:t>
        <a:bodyPr/>
        <a:lstStyle/>
        <a:p>
          <a:pPr rtl="1"/>
          <a:endParaRPr lang="fa-IR"/>
        </a:p>
      </dgm:t>
    </dgm:pt>
    <dgm:pt modelId="{318B743E-0E8D-4D19-8588-7549A1215F61}" type="pres">
      <dgm:prSet presAssocID="{8118B393-ED18-4AB6-8FD8-B53BB2752336}" presName="spacer" presStyleCnt="0"/>
      <dgm:spPr/>
    </dgm:pt>
    <dgm:pt modelId="{9CCC0248-ECF7-42C9-965E-2B831C061C54}" type="pres">
      <dgm:prSet presAssocID="{E8AE3635-28B5-4994-B2C0-F612F4A41A3F}" presName="parentText" presStyleLbl="node1" presStyleIdx="3" presStyleCnt="6" custLinFactY="63481" custLinFactNeighborX="0" custLinFactNeighborY="100000">
        <dgm:presLayoutVars>
          <dgm:chMax val="0"/>
          <dgm:bulletEnabled val="1"/>
        </dgm:presLayoutVars>
      </dgm:prSet>
      <dgm:spPr/>
      <dgm:t>
        <a:bodyPr/>
        <a:lstStyle/>
        <a:p>
          <a:pPr rtl="1"/>
          <a:endParaRPr lang="fa-IR"/>
        </a:p>
      </dgm:t>
    </dgm:pt>
    <dgm:pt modelId="{CA28FC15-EA96-49DF-8066-BCCCA4441174}" type="pres">
      <dgm:prSet presAssocID="{C5789482-B981-4CE3-B965-39B616633AD7}" presName="spacer" presStyleCnt="0"/>
      <dgm:spPr/>
    </dgm:pt>
    <dgm:pt modelId="{14C28BC0-E622-4A5D-B800-FCF92F13B7FE}" type="pres">
      <dgm:prSet presAssocID="{51676A11-785F-42A4-8B8E-F97C5F4B2317}" presName="parentText" presStyleLbl="node1" presStyleIdx="4" presStyleCnt="6" custLinFactY="100000" custLinFactNeighborX="-408" custLinFactNeighborY="194806">
        <dgm:presLayoutVars>
          <dgm:chMax val="0"/>
          <dgm:bulletEnabled val="1"/>
        </dgm:presLayoutVars>
      </dgm:prSet>
      <dgm:spPr/>
      <dgm:t>
        <a:bodyPr/>
        <a:lstStyle/>
        <a:p>
          <a:pPr rtl="1"/>
          <a:endParaRPr lang="fa-IR"/>
        </a:p>
      </dgm:t>
    </dgm:pt>
    <dgm:pt modelId="{EDDBD7A0-DD4F-43AF-A3A6-E05B0331DA42}" type="pres">
      <dgm:prSet presAssocID="{D7CEB599-4649-445F-ABC3-9D080A61B12E}" presName="spacer" presStyleCnt="0"/>
      <dgm:spPr/>
    </dgm:pt>
    <dgm:pt modelId="{3C71E5D1-86C9-4327-A43A-F200E5BB2AD7}" type="pres">
      <dgm:prSet presAssocID="{39300779-C628-4131-88B2-6F45C9CD0D8C}" presName="parentText" presStyleLbl="node1" presStyleIdx="5" presStyleCnt="6" custLinFactY="134798" custLinFactNeighborX="-408" custLinFactNeighborY="200000">
        <dgm:presLayoutVars>
          <dgm:chMax val="0"/>
          <dgm:bulletEnabled val="1"/>
        </dgm:presLayoutVars>
      </dgm:prSet>
      <dgm:spPr/>
      <dgm:t>
        <a:bodyPr/>
        <a:lstStyle/>
        <a:p>
          <a:pPr rtl="1"/>
          <a:endParaRPr lang="fa-IR"/>
        </a:p>
      </dgm:t>
    </dgm:pt>
  </dgm:ptLst>
  <dgm:cxnLst>
    <dgm:cxn modelId="{6EDA75F2-6C14-4A3E-B14C-34BDAA93B268}" type="presOf" srcId="{EEE91F12-ACAC-4768-A263-7EC25EAD51C0}" destId="{B3E70D13-D4ED-4A7E-A437-1990FEE3443D}" srcOrd="0" destOrd="0" presId="urn:microsoft.com/office/officeart/2005/8/layout/vList2"/>
    <dgm:cxn modelId="{0D3CF40A-BD1B-4FBC-AE4E-2480958D1815}" srcId="{EEE91F12-ACAC-4768-A263-7EC25EAD51C0}" destId="{39300779-C628-4131-88B2-6F45C9CD0D8C}" srcOrd="5" destOrd="0" parTransId="{78ABA7FF-3FA7-48B6-90DE-CE9FF72AA368}" sibTransId="{6E610C16-1CAC-49A1-A0C6-FAD8DA010C1D}"/>
    <dgm:cxn modelId="{94934993-A8BE-4F6B-9889-E3D1228C8629}" type="presOf" srcId="{9A05CF84-A1A6-4522-8AA6-D9863DFB8739}" destId="{B1ED7F76-690D-4574-A5AB-723564371D68}" srcOrd="0" destOrd="0" presId="urn:microsoft.com/office/officeart/2005/8/layout/vList2"/>
    <dgm:cxn modelId="{F72F5DB0-E635-4D15-BEAB-334E12D211BA}" srcId="{EEE91F12-ACAC-4768-A263-7EC25EAD51C0}" destId="{9A05CF84-A1A6-4522-8AA6-D9863DFB8739}" srcOrd="0" destOrd="0" parTransId="{9127F5CD-45DB-474A-9E94-250A2E8D2D8B}" sibTransId="{E5A41F96-8135-43E5-9B25-0CBCCF7D1581}"/>
    <dgm:cxn modelId="{A2981331-EA66-4CF1-80CC-2E2BAD265AE6}" srcId="{EEE91F12-ACAC-4768-A263-7EC25EAD51C0}" destId="{EBB55836-8D06-458B-AD81-0549B43175C9}" srcOrd="2" destOrd="0" parTransId="{A7F4AEA2-F3D3-4924-AE56-A21AF8680007}" sibTransId="{8118B393-ED18-4AB6-8FD8-B53BB2752336}"/>
    <dgm:cxn modelId="{2091E6BF-CC96-4808-B78F-ACD6D07BB516}" srcId="{EEE91F12-ACAC-4768-A263-7EC25EAD51C0}" destId="{873EB865-3443-4D23-BE42-C5E7E4EF0684}" srcOrd="1" destOrd="0" parTransId="{267FF84A-DCB7-49C4-A7A5-76FCDCCBF258}" sibTransId="{F7B0B10D-2CCA-4768-8EEE-F8F0314F2E76}"/>
    <dgm:cxn modelId="{DFFC9C9B-E707-4241-9C8F-C6882273B454}" srcId="{EEE91F12-ACAC-4768-A263-7EC25EAD51C0}" destId="{51676A11-785F-42A4-8B8E-F97C5F4B2317}" srcOrd="4" destOrd="0" parTransId="{F569A185-E31C-44D7-88B2-0423160640CD}" sibTransId="{D7CEB599-4649-445F-ABC3-9D080A61B12E}"/>
    <dgm:cxn modelId="{8C89136D-BF97-4AA6-A62C-CB02E118F46F}" type="presOf" srcId="{EBB55836-8D06-458B-AD81-0549B43175C9}" destId="{E6BF0759-3358-4D28-BF5F-AB9370B70554}" srcOrd="0" destOrd="0" presId="urn:microsoft.com/office/officeart/2005/8/layout/vList2"/>
    <dgm:cxn modelId="{E7BB27CE-37AF-4645-84F2-10385CCE7D1D}" srcId="{EEE91F12-ACAC-4768-A263-7EC25EAD51C0}" destId="{E8AE3635-28B5-4994-B2C0-F612F4A41A3F}" srcOrd="3" destOrd="0" parTransId="{C1624A10-A236-43B9-987C-C1458BDCAD73}" sibTransId="{C5789482-B981-4CE3-B965-39B616633AD7}"/>
    <dgm:cxn modelId="{5E08797B-2C64-4DD1-B1F9-62CFBC97CE7C}" type="presOf" srcId="{39300779-C628-4131-88B2-6F45C9CD0D8C}" destId="{3C71E5D1-86C9-4327-A43A-F200E5BB2AD7}" srcOrd="0" destOrd="0" presId="urn:microsoft.com/office/officeart/2005/8/layout/vList2"/>
    <dgm:cxn modelId="{3865ACF9-74AC-4DA1-8624-393F86E66E87}" type="presOf" srcId="{873EB865-3443-4D23-BE42-C5E7E4EF0684}" destId="{A590DD09-0F61-4302-B713-F14D65A42789}" srcOrd="0" destOrd="0" presId="urn:microsoft.com/office/officeart/2005/8/layout/vList2"/>
    <dgm:cxn modelId="{F94DE194-4AA5-41EE-B134-29AC6E81237B}" type="presOf" srcId="{E8AE3635-28B5-4994-B2C0-F612F4A41A3F}" destId="{9CCC0248-ECF7-42C9-965E-2B831C061C54}" srcOrd="0" destOrd="0" presId="urn:microsoft.com/office/officeart/2005/8/layout/vList2"/>
    <dgm:cxn modelId="{BDAEB158-BCE7-43A1-9AE7-0DF06ED03D89}" type="presOf" srcId="{51676A11-785F-42A4-8B8E-F97C5F4B2317}" destId="{14C28BC0-E622-4A5D-B800-FCF92F13B7FE}" srcOrd="0" destOrd="0" presId="urn:microsoft.com/office/officeart/2005/8/layout/vList2"/>
    <dgm:cxn modelId="{DEAE159A-C84F-40C4-8053-79221E11FF55}" type="presParOf" srcId="{B3E70D13-D4ED-4A7E-A437-1990FEE3443D}" destId="{B1ED7F76-690D-4574-A5AB-723564371D68}" srcOrd="0" destOrd="0" presId="urn:microsoft.com/office/officeart/2005/8/layout/vList2"/>
    <dgm:cxn modelId="{618D53AC-AC65-44FF-81E1-C914BFC2330F}" type="presParOf" srcId="{B3E70D13-D4ED-4A7E-A437-1990FEE3443D}" destId="{BD937570-04D5-490F-8705-53786E26D2A1}" srcOrd="1" destOrd="0" presId="urn:microsoft.com/office/officeart/2005/8/layout/vList2"/>
    <dgm:cxn modelId="{23F27C0C-D3B5-45E6-8C2B-34FEA2A20B77}" type="presParOf" srcId="{B3E70D13-D4ED-4A7E-A437-1990FEE3443D}" destId="{A590DD09-0F61-4302-B713-F14D65A42789}" srcOrd="2" destOrd="0" presId="urn:microsoft.com/office/officeart/2005/8/layout/vList2"/>
    <dgm:cxn modelId="{E277C99A-73B6-4DF0-8359-E9395301C95A}" type="presParOf" srcId="{B3E70D13-D4ED-4A7E-A437-1990FEE3443D}" destId="{23D7CFCB-6D09-4C26-A6CB-A5BD4D195926}" srcOrd="3" destOrd="0" presId="urn:microsoft.com/office/officeart/2005/8/layout/vList2"/>
    <dgm:cxn modelId="{25B234EE-F5EF-4CBF-BE66-6F440317B1ED}" type="presParOf" srcId="{B3E70D13-D4ED-4A7E-A437-1990FEE3443D}" destId="{E6BF0759-3358-4D28-BF5F-AB9370B70554}" srcOrd="4" destOrd="0" presId="urn:microsoft.com/office/officeart/2005/8/layout/vList2"/>
    <dgm:cxn modelId="{03DF05C4-275C-4909-89DD-029AEF532E76}" type="presParOf" srcId="{B3E70D13-D4ED-4A7E-A437-1990FEE3443D}" destId="{318B743E-0E8D-4D19-8588-7549A1215F61}" srcOrd="5" destOrd="0" presId="urn:microsoft.com/office/officeart/2005/8/layout/vList2"/>
    <dgm:cxn modelId="{09E4481D-5028-4325-B7AE-B5633F0D6E87}" type="presParOf" srcId="{B3E70D13-D4ED-4A7E-A437-1990FEE3443D}" destId="{9CCC0248-ECF7-42C9-965E-2B831C061C54}" srcOrd="6" destOrd="0" presId="urn:microsoft.com/office/officeart/2005/8/layout/vList2"/>
    <dgm:cxn modelId="{0510D9C0-0D14-4493-934B-0879911D1003}" type="presParOf" srcId="{B3E70D13-D4ED-4A7E-A437-1990FEE3443D}" destId="{CA28FC15-EA96-49DF-8066-BCCCA4441174}" srcOrd="7" destOrd="0" presId="urn:microsoft.com/office/officeart/2005/8/layout/vList2"/>
    <dgm:cxn modelId="{4DD3094B-E5A6-43B4-868F-FFB44C37AB0A}" type="presParOf" srcId="{B3E70D13-D4ED-4A7E-A437-1990FEE3443D}" destId="{14C28BC0-E622-4A5D-B800-FCF92F13B7FE}" srcOrd="8" destOrd="0" presId="urn:microsoft.com/office/officeart/2005/8/layout/vList2"/>
    <dgm:cxn modelId="{0DE6C68E-E42F-430B-BA35-7352928E377C}" type="presParOf" srcId="{B3E70D13-D4ED-4A7E-A437-1990FEE3443D}" destId="{EDDBD7A0-DD4F-43AF-A3A6-E05B0331DA42}" srcOrd="9" destOrd="0" presId="urn:microsoft.com/office/officeart/2005/8/layout/vList2"/>
    <dgm:cxn modelId="{1A28EAB8-E3C6-4EF6-AEA9-A63D007C4C88}" type="presParOf" srcId="{B3E70D13-D4ED-4A7E-A437-1990FEE3443D}" destId="{3C71E5D1-86C9-4327-A43A-F200E5BB2AD7}" srcOrd="10"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1ED7F76-690D-4574-A5AB-723564371D68}">
      <dsp:nvSpPr>
        <dsp:cNvPr id="0" name=""/>
        <dsp:cNvSpPr/>
      </dsp:nvSpPr>
      <dsp:spPr>
        <a:xfrm>
          <a:off x="0" y="544288"/>
          <a:ext cx="1524000" cy="678691"/>
        </a:xfrm>
        <a:prstGeom prst="roundRect">
          <a:avLst/>
        </a:prstGeom>
        <a:solidFill>
          <a:schemeClr val="tx1"/>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lvl="0" algn="ctr" defTabSz="1111250">
            <a:lnSpc>
              <a:spcPct val="90000"/>
            </a:lnSpc>
            <a:spcBef>
              <a:spcPct val="0"/>
            </a:spcBef>
            <a:spcAft>
              <a:spcPct val="35000"/>
            </a:spcAft>
          </a:pPr>
          <a:r>
            <a:rPr lang="fa-IR" sz="2500" kern="1200" dirty="0">
              <a:solidFill>
                <a:schemeClr val="bg1"/>
              </a:solidFill>
              <a:cs typeface="B Mitra" pitchFamily="2" charset="-78"/>
            </a:rPr>
            <a:t>مقدمه</a:t>
          </a:r>
          <a:endParaRPr lang="en-US" sz="2500" kern="1200" dirty="0">
            <a:solidFill>
              <a:schemeClr val="bg1"/>
            </a:solidFill>
            <a:cs typeface="B Mitra" pitchFamily="2" charset="-78"/>
          </a:endParaRPr>
        </a:p>
      </dsp:txBody>
      <dsp:txXfrm>
        <a:off x="33131" y="577419"/>
        <a:ext cx="1457738" cy="612429"/>
      </dsp:txXfrm>
    </dsp:sp>
    <dsp:sp modelId="{A590DD09-0F61-4302-B713-F14D65A42789}">
      <dsp:nvSpPr>
        <dsp:cNvPr id="0" name=""/>
        <dsp:cNvSpPr/>
      </dsp:nvSpPr>
      <dsp:spPr>
        <a:xfrm>
          <a:off x="0" y="1611086"/>
          <a:ext cx="1524000" cy="678691"/>
        </a:xfrm>
        <a:prstGeom prst="roundRect">
          <a:avLst/>
        </a:prstGeom>
        <a:solidFill>
          <a:srgbClr val="FF0000"/>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lvl="0" algn="ctr" defTabSz="1111250">
            <a:lnSpc>
              <a:spcPct val="90000"/>
            </a:lnSpc>
            <a:spcBef>
              <a:spcPct val="0"/>
            </a:spcBef>
            <a:spcAft>
              <a:spcPct val="35000"/>
            </a:spcAft>
          </a:pPr>
          <a:r>
            <a:rPr lang="fa-IR" sz="2500" kern="1200" dirty="0">
              <a:solidFill>
                <a:schemeClr val="bg1"/>
              </a:solidFill>
              <a:cs typeface="B Mitra" pitchFamily="2" charset="-78"/>
            </a:rPr>
            <a:t>مبانی نظری</a:t>
          </a:r>
          <a:endParaRPr lang="en-US" sz="2500" kern="1200" dirty="0">
            <a:solidFill>
              <a:schemeClr val="bg1"/>
            </a:solidFill>
            <a:cs typeface="B Mitra" pitchFamily="2" charset="-78"/>
          </a:endParaRPr>
        </a:p>
      </dsp:txBody>
      <dsp:txXfrm>
        <a:off x="33131" y="1644217"/>
        <a:ext cx="1457738" cy="612429"/>
      </dsp:txXfrm>
    </dsp:sp>
    <dsp:sp modelId="{E6BF0759-3358-4D28-BF5F-AB9370B70554}">
      <dsp:nvSpPr>
        <dsp:cNvPr id="0" name=""/>
        <dsp:cNvSpPr/>
      </dsp:nvSpPr>
      <dsp:spPr>
        <a:xfrm>
          <a:off x="0" y="2754084"/>
          <a:ext cx="1524000" cy="678691"/>
        </a:xfrm>
        <a:prstGeom prst="roundRect">
          <a:avLst/>
        </a:prstGeom>
        <a:solidFill>
          <a:srgbClr val="FF0000"/>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lvl="0" algn="ctr" defTabSz="1111250">
            <a:lnSpc>
              <a:spcPct val="90000"/>
            </a:lnSpc>
            <a:spcBef>
              <a:spcPct val="0"/>
            </a:spcBef>
            <a:spcAft>
              <a:spcPct val="35000"/>
            </a:spcAft>
          </a:pPr>
          <a:r>
            <a:rPr lang="fa-IR" sz="2500" kern="1200" dirty="0">
              <a:solidFill>
                <a:schemeClr val="bg1"/>
              </a:solidFill>
              <a:cs typeface="B Mitra" pitchFamily="2" charset="-78"/>
            </a:rPr>
            <a:t>تاریخچه</a:t>
          </a:r>
          <a:endParaRPr lang="en-US" sz="2500" kern="1200" dirty="0">
            <a:solidFill>
              <a:schemeClr val="bg1"/>
            </a:solidFill>
            <a:cs typeface="B Mitra" pitchFamily="2" charset="-78"/>
          </a:endParaRPr>
        </a:p>
      </dsp:txBody>
      <dsp:txXfrm>
        <a:off x="33131" y="2787215"/>
        <a:ext cx="1457738" cy="612429"/>
      </dsp:txXfrm>
    </dsp:sp>
    <dsp:sp modelId="{9CCC0248-ECF7-42C9-965E-2B831C061C54}">
      <dsp:nvSpPr>
        <dsp:cNvPr id="0" name=""/>
        <dsp:cNvSpPr/>
      </dsp:nvSpPr>
      <dsp:spPr>
        <a:xfrm>
          <a:off x="0" y="3820883"/>
          <a:ext cx="1524000" cy="678691"/>
        </a:xfrm>
        <a:prstGeom prst="roundRect">
          <a:avLst/>
        </a:prstGeom>
        <a:solidFill>
          <a:srgbClr val="FF0000"/>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lvl="0" algn="ctr" defTabSz="1111250">
            <a:lnSpc>
              <a:spcPct val="90000"/>
            </a:lnSpc>
            <a:spcBef>
              <a:spcPct val="0"/>
            </a:spcBef>
            <a:spcAft>
              <a:spcPct val="35000"/>
            </a:spcAft>
          </a:pPr>
          <a:r>
            <a:rPr lang="fa-IR" sz="2500" kern="1200" dirty="0">
              <a:solidFill>
                <a:schemeClr val="bg1"/>
              </a:solidFill>
              <a:cs typeface="B Mitra" pitchFamily="2" charset="-78"/>
            </a:rPr>
            <a:t>معرفی تکنیک</a:t>
          </a:r>
          <a:endParaRPr lang="en-US" sz="2500" kern="1200" dirty="0">
            <a:solidFill>
              <a:schemeClr val="bg1"/>
            </a:solidFill>
            <a:cs typeface="B Mitra" pitchFamily="2" charset="-78"/>
          </a:endParaRPr>
        </a:p>
      </dsp:txBody>
      <dsp:txXfrm>
        <a:off x="33131" y="3854014"/>
        <a:ext cx="1457738" cy="612429"/>
      </dsp:txXfrm>
    </dsp:sp>
    <dsp:sp modelId="{14C28BC0-E622-4A5D-B800-FCF92F13B7FE}">
      <dsp:nvSpPr>
        <dsp:cNvPr id="0" name=""/>
        <dsp:cNvSpPr/>
      </dsp:nvSpPr>
      <dsp:spPr>
        <a:xfrm>
          <a:off x="0" y="4887686"/>
          <a:ext cx="1524000" cy="678691"/>
        </a:xfrm>
        <a:prstGeom prst="roundRect">
          <a:avLst/>
        </a:prstGeom>
        <a:solidFill>
          <a:srgbClr val="FF0000"/>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lvl="0" algn="ctr" defTabSz="1111250">
            <a:lnSpc>
              <a:spcPct val="90000"/>
            </a:lnSpc>
            <a:spcBef>
              <a:spcPct val="0"/>
            </a:spcBef>
            <a:spcAft>
              <a:spcPct val="35000"/>
            </a:spcAft>
          </a:pPr>
          <a:r>
            <a:rPr lang="fa-IR" sz="2500" kern="1200" dirty="0">
              <a:solidFill>
                <a:schemeClr val="bg1"/>
              </a:solidFill>
              <a:cs typeface="B Mitra" pitchFamily="2" charset="-78"/>
            </a:rPr>
            <a:t>نمونه موردی</a:t>
          </a:r>
          <a:endParaRPr lang="en-US" sz="2500" kern="1200" dirty="0">
            <a:solidFill>
              <a:schemeClr val="bg1"/>
            </a:solidFill>
            <a:cs typeface="B Mitra" pitchFamily="2" charset="-78"/>
          </a:endParaRPr>
        </a:p>
      </dsp:txBody>
      <dsp:txXfrm>
        <a:off x="33131" y="4920817"/>
        <a:ext cx="1457738" cy="612429"/>
      </dsp:txXfrm>
    </dsp:sp>
    <dsp:sp modelId="{3C71E5D1-86C9-4327-A43A-F200E5BB2AD7}">
      <dsp:nvSpPr>
        <dsp:cNvPr id="0" name=""/>
        <dsp:cNvSpPr/>
      </dsp:nvSpPr>
      <dsp:spPr>
        <a:xfrm>
          <a:off x="0" y="5878288"/>
          <a:ext cx="1524000" cy="678691"/>
        </a:xfrm>
        <a:prstGeom prst="roundRect">
          <a:avLst/>
        </a:prstGeom>
        <a:solidFill>
          <a:srgbClr val="FF0000"/>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lvl="0" algn="ctr" defTabSz="1111250">
            <a:lnSpc>
              <a:spcPct val="90000"/>
            </a:lnSpc>
            <a:spcBef>
              <a:spcPct val="0"/>
            </a:spcBef>
            <a:spcAft>
              <a:spcPct val="35000"/>
            </a:spcAft>
          </a:pPr>
          <a:r>
            <a:rPr lang="fa-IR" sz="2500" kern="1200" dirty="0">
              <a:solidFill>
                <a:schemeClr val="bg1"/>
              </a:solidFill>
              <a:cs typeface="B Mitra" pitchFamily="2" charset="-78"/>
            </a:rPr>
            <a:t>نتیجه گیری</a:t>
          </a:r>
          <a:endParaRPr lang="en-US" sz="2500" kern="1200" dirty="0">
            <a:solidFill>
              <a:schemeClr val="bg1"/>
            </a:solidFill>
            <a:cs typeface="B Mitra" pitchFamily="2" charset="-78"/>
          </a:endParaRPr>
        </a:p>
      </dsp:txBody>
      <dsp:txXfrm>
        <a:off x="33131" y="5911419"/>
        <a:ext cx="1457738" cy="612429"/>
      </dsp:txXfrm>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1ED7F76-690D-4574-A5AB-723564371D68}">
      <dsp:nvSpPr>
        <dsp:cNvPr id="0" name=""/>
        <dsp:cNvSpPr/>
      </dsp:nvSpPr>
      <dsp:spPr>
        <a:xfrm>
          <a:off x="0" y="544288"/>
          <a:ext cx="1524000" cy="678691"/>
        </a:xfrm>
        <a:prstGeom prst="roundRect">
          <a:avLst/>
        </a:prstGeom>
        <a:solidFill>
          <a:srgbClr val="FF0000"/>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lvl="0" algn="ctr" defTabSz="1111250">
            <a:lnSpc>
              <a:spcPct val="90000"/>
            </a:lnSpc>
            <a:spcBef>
              <a:spcPct val="0"/>
            </a:spcBef>
            <a:spcAft>
              <a:spcPct val="35000"/>
            </a:spcAft>
          </a:pPr>
          <a:r>
            <a:rPr lang="fa-IR" sz="2500" kern="1200" dirty="0">
              <a:solidFill>
                <a:schemeClr val="bg1"/>
              </a:solidFill>
              <a:cs typeface="B Mitra" pitchFamily="2" charset="-78"/>
            </a:rPr>
            <a:t>مقدمه</a:t>
          </a:r>
          <a:endParaRPr lang="en-US" sz="2500" kern="1200" dirty="0">
            <a:solidFill>
              <a:schemeClr val="bg1"/>
            </a:solidFill>
            <a:cs typeface="B Mitra" pitchFamily="2" charset="-78"/>
          </a:endParaRPr>
        </a:p>
      </dsp:txBody>
      <dsp:txXfrm>
        <a:off x="33131" y="577419"/>
        <a:ext cx="1457738" cy="612429"/>
      </dsp:txXfrm>
    </dsp:sp>
    <dsp:sp modelId="{A590DD09-0F61-4302-B713-F14D65A42789}">
      <dsp:nvSpPr>
        <dsp:cNvPr id="0" name=""/>
        <dsp:cNvSpPr/>
      </dsp:nvSpPr>
      <dsp:spPr>
        <a:xfrm>
          <a:off x="0" y="1611086"/>
          <a:ext cx="1524000" cy="678691"/>
        </a:xfrm>
        <a:prstGeom prst="roundRect">
          <a:avLst/>
        </a:prstGeom>
        <a:solidFill>
          <a:schemeClr val="tx1"/>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lvl="0" algn="ctr" defTabSz="1111250">
            <a:lnSpc>
              <a:spcPct val="90000"/>
            </a:lnSpc>
            <a:spcBef>
              <a:spcPct val="0"/>
            </a:spcBef>
            <a:spcAft>
              <a:spcPct val="35000"/>
            </a:spcAft>
          </a:pPr>
          <a:r>
            <a:rPr lang="fa-IR" sz="2500" kern="1200" dirty="0">
              <a:solidFill>
                <a:schemeClr val="bg1"/>
              </a:solidFill>
              <a:cs typeface="B Mitra" pitchFamily="2" charset="-78"/>
            </a:rPr>
            <a:t>مبانی نظری</a:t>
          </a:r>
          <a:endParaRPr lang="en-US" sz="2500" kern="1200" dirty="0">
            <a:solidFill>
              <a:schemeClr val="bg1"/>
            </a:solidFill>
            <a:cs typeface="B Mitra" pitchFamily="2" charset="-78"/>
          </a:endParaRPr>
        </a:p>
      </dsp:txBody>
      <dsp:txXfrm>
        <a:off x="33131" y="1644217"/>
        <a:ext cx="1457738" cy="612429"/>
      </dsp:txXfrm>
    </dsp:sp>
    <dsp:sp modelId="{E6BF0759-3358-4D28-BF5F-AB9370B70554}">
      <dsp:nvSpPr>
        <dsp:cNvPr id="0" name=""/>
        <dsp:cNvSpPr/>
      </dsp:nvSpPr>
      <dsp:spPr>
        <a:xfrm>
          <a:off x="0" y="2754084"/>
          <a:ext cx="1524000" cy="678691"/>
        </a:xfrm>
        <a:prstGeom prst="roundRect">
          <a:avLst/>
        </a:prstGeom>
        <a:solidFill>
          <a:srgbClr val="FF0000"/>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lvl="0" algn="ctr" defTabSz="1111250">
            <a:lnSpc>
              <a:spcPct val="90000"/>
            </a:lnSpc>
            <a:spcBef>
              <a:spcPct val="0"/>
            </a:spcBef>
            <a:spcAft>
              <a:spcPct val="35000"/>
            </a:spcAft>
          </a:pPr>
          <a:r>
            <a:rPr lang="fa-IR" sz="2500" kern="1200" dirty="0">
              <a:solidFill>
                <a:schemeClr val="bg1"/>
              </a:solidFill>
              <a:cs typeface="B Mitra" pitchFamily="2" charset="-78"/>
            </a:rPr>
            <a:t>تاریخچه</a:t>
          </a:r>
          <a:endParaRPr lang="en-US" sz="2500" kern="1200" dirty="0">
            <a:solidFill>
              <a:schemeClr val="bg1"/>
            </a:solidFill>
            <a:cs typeface="B Mitra" pitchFamily="2" charset="-78"/>
          </a:endParaRPr>
        </a:p>
      </dsp:txBody>
      <dsp:txXfrm>
        <a:off x="33131" y="2787215"/>
        <a:ext cx="1457738" cy="612429"/>
      </dsp:txXfrm>
    </dsp:sp>
    <dsp:sp modelId="{9CCC0248-ECF7-42C9-965E-2B831C061C54}">
      <dsp:nvSpPr>
        <dsp:cNvPr id="0" name=""/>
        <dsp:cNvSpPr/>
      </dsp:nvSpPr>
      <dsp:spPr>
        <a:xfrm>
          <a:off x="0" y="3820883"/>
          <a:ext cx="1524000" cy="678691"/>
        </a:xfrm>
        <a:prstGeom prst="roundRect">
          <a:avLst/>
        </a:prstGeom>
        <a:solidFill>
          <a:srgbClr val="FF0000"/>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lvl="0" algn="ctr" defTabSz="1111250">
            <a:lnSpc>
              <a:spcPct val="90000"/>
            </a:lnSpc>
            <a:spcBef>
              <a:spcPct val="0"/>
            </a:spcBef>
            <a:spcAft>
              <a:spcPct val="35000"/>
            </a:spcAft>
          </a:pPr>
          <a:r>
            <a:rPr lang="fa-IR" sz="2500" kern="1200" dirty="0">
              <a:solidFill>
                <a:schemeClr val="bg1"/>
              </a:solidFill>
              <a:cs typeface="B Mitra" pitchFamily="2" charset="-78"/>
            </a:rPr>
            <a:t>معرفی تکنیک</a:t>
          </a:r>
          <a:endParaRPr lang="en-US" sz="2500" kern="1200" dirty="0">
            <a:solidFill>
              <a:schemeClr val="bg1"/>
            </a:solidFill>
            <a:cs typeface="B Mitra" pitchFamily="2" charset="-78"/>
          </a:endParaRPr>
        </a:p>
      </dsp:txBody>
      <dsp:txXfrm>
        <a:off x="33131" y="3854014"/>
        <a:ext cx="1457738" cy="612429"/>
      </dsp:txXfrm>
    </dsp:sp>
    <dsp:sp modelId="{14C28BC0-E622-4A5D-B800-FCF92F13B7FE}">
      <dsp:nvSpPr>
        <dsp:cNvPr id="0" name=""/>
        <dsp:cNvSpPr/>
      </dsp:nvSpPr>
      <dsp:spPr>
        <a:xfrm>
          <a:off x="0" y="4887686"/>
          <a:ext cx="1524000" cy="678691"/>
        </a:xfrm>
        <a:prstGeom prst="roundRect">
          <a:avLst/>
        </a:prstGeom>
        <a:solidFill>
          <a:srgbClr val="FF0000"/>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lvl="0" algn="ctr" defTabSz="1111250">
            <a:lnSpc>
              <a:spcPct val="90000"/>
            </a:lnSpc>
            <a:spcBef>
              <a:spcPct val="0"/>
            </a:spcBef>
            <a:spcAft>
              <a:spcPct val="35000"/>
            </a:spcAft>
          </a:pPr>
          <a:r>
            <a:rPr lang="fa-IR" sz="2500" kern="1200" dirty="0">
              <a:solidFill>
                <a:schemeClr val="bg1"/>
              </a:solidFill>
              <a:cs typeface="B Mitra" pitchFamily="2" charset="-78"/>
            </a:rPr>
            <a:t>نمونه موردی</a:t>
          </a:r>
          <a:endParaRPr lang="en-US" sz="2500" kern="1200" dirty="0">
            <a:solidFill>
              <a:schemeClr val="bg1"/>
            </a:solidFill>
            <a:cs typeface="B Mitra" pitchFamily="2" charset="-78"/>
          </a:endParaRPr>
        </a:p>
      </dsp:txBody>
      <dsp:txXfrm>
        <a:off x="33131" y="4920817"/>
        <a:ext cx="1457738" cy="612429"/>
      </dsp:txXfrm>
    </dsp:sp>
    <dsp:sp modelId="{3C71E5D1-86C9-4327-A43A-F200E5BB2AD7}">
      <dsp:nvSpPr>
        <dsp:cNvPr id="0" name=""/>
        <dsp:cNvSpPr/>
      </dsp:nvSpPr>
      <dsp:spPr>
        <a:xfrm>
          <a:off x="0" y="5878288"/>
          <a:ext cx="1524000" cy="678691"/>
        </a:xfrm>
        <a:prstGeom prst="roundRect">
          <a:avLst/>
        </a:prstGeom>
        <a:solidFill>
          <a:srgbClr val="FF0000"/>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lvl="0" algn="ctr" defTabSz="1111250">
            <a:lnSpc>
              <a:spcPct val="90000"/>
            </a:lnSpc>
            <a:spcBef>
              <a:spcPct val="0"/>
            </a:spcBef>
            <a:spcAft>
              <a:spcPct val="35000"/>
            </a:spcAft>
          </a:pPr>
          <a:r>
            <a:rPr lang="fa-IR" sz="2500" kern="1200" dirty="0">
              <a:solidFill>
                <a:schemeClr val="bg1"/>
              </a:solidFill>
              <a:cs typeface="B Mitra" pitchFamily="2" charset="-78"/>
            </a:rPr>
            <a:t>نتیجه گیری</a:t>
          </a:r>
          <a:endParaRPr lang="en-US" sz="2500" kern="1200" dirty="0">
            <a:solidFill>
              <a:schemeClr val="bg1"/>
            </a:solidFill>
            <a:cs typeface="B Mitra" pitchFamily="2" charset="-78"/>
          </a:endParaRPr>
        </a:p>
      </dsp:txBody>
      <dsp:txXfrm>
        <a:off x="33131" y="5911419"/>
        <a:ext cx="1457738" cy="612429"/>
      </dsp:txXfrm>
    </dsp:sp>
  </dsp:spTree>
</dsp:drawing>
</file>

<file path=ppt/diagrams/drawing1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1ED7F76-690D-4574-A5AB-723564371D68}">
      <dsp:nvSpPr>
        <dsp:cNvPr id="0" name=""/>
        <dsp:cNvSpPr/>
      </dsp:nvSpPr>
      <dsp:spPr>
        <a:xfrm>
          <a:off x="0" y="544288"/>
          <a:ext cx="1524000" cy="678691"/>
        </a:xfrm>
        <a:prstGeom prst="roundRect">
          <a:avLst/>
        </a:prstGeom>
        <a:solidFill>
          <a:srgbClr val="FF0000"/>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lvl="0" algn="ctr" defTabSz="1111250">
            <a:lnSpc>
              <a:spcPct val="90000"/>
            </a:lnSpc>
            <a:spcBef>
              <a:spcPct val="0"/>
            </a:spcBef>
            <a:spcAft>
              <a:spcPct val="35000"/>
            </a:spcAft>
          </a:pPr>
          <a:r>
            <a:rPr lang="fa-IR" sz="2500" kern="1200" dirty="0">
              <a:solidFill>
                <a:schemeClr val="bg1"/>
              </a:solidFill>
              <a:cs typeface="B Mitra" pitchFamily="2" charset="-78"/>
            </a:rPr>
            <a:t>مقدمه</a:t>
          </a:r>
          <a:endParaRPr lang="en-US" sz="2500" kern="1200" dirty="0">
            <a:solidFill>
              <a:schemeClr val="bg1"/>
            </a:solidFill>
            <a:cs typeface="B Mitra" pitchFamily="2" charset="-78"/>
          </a:endParaRPr>
        </a:p>
      </dsp:txBody>
      <dsp:txXfrm>
        <a:off x="33131" y="577419"/>
        <a:ext cx="1457738" cy="612429"/>
      </dsp:txXfrm>
    </dsp:sp>
    <dsp:sp modelId="{A590DD09-0F61-4302-B713-F14D65A42789}">
      <dsp:nvSpPr>
        <dsp:cNvPr id="0" name=""/>
        <dsp:cNvSpPr/>
      </dsp:nvSpPr>
      <dsp:spPr>
        <a:xfrm>
          <a:off x="0" y="1611086"/>
          <a:ext cx="1524000" cy="678691"/>
        </a:xfrm>
        <a:prstGeom prst="roundRect">
          <a:avLst/>
        </a:prstGeom>
        <a:solidFill>
          <a:schemeClr val="tx1"/>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lvl="0" algn="ctr" defTabSz="1111250">
            <a:lnSpc>
              <a:spcPct val="90000"/>
            </a:lnSpc>
            <a:spcBef>
              <a:spcPct val="0"/>
            </a:spcBef>
            <a:spcAft>
              <a:spcPct val="35000"/>
            </a:spcAft>
          </a:pPr>
          <a:r>
            <a:rPr lang="fa-IR" sz="2500" kern="1200" dirty="0">
              <a:solidFill>
                <a:schemeClr val="bg1"/>
              </a:solidFill>
              <a:cs typeface="B Mitra" pitchFamily="2" charset="-78"/>
            </a:rPr>
            <a:t>مبانی نظری</a:t>
          </a:r>
          <a:endParaRPr lang="en-US" sz="2500" kern="1200" dirty="0">
            <a:solidFill>
              <a:schemeClr val="bg1"/>
            </a:solidFill>
            <a:cs typeface="B Mitra" pitchFamily="2" charset="-78"/>
          </a:endParaRPr>
        </a:p>
      </dsp:txBody>
      <dsp:txXfrm>
        <a:off x="33131" y="1644217"/>
        <a:ext cx="1457738" cy="612429"/>
      </dsp:txXfrm>
    </dsp:sp>
    <dsp:sp modelId="{E6BF0759-3358-4D28-BF5F-AB9370B70554}">
      <dsp:nvSpPr>
        <dsp:cNvPr id="0" name=""/>
        <dsp:cNvSpPr/>
      </dsp:nvSpPr>
      <dsp:spPr>
        <a:xfrm>
          <a:off x="0" y="2754084"/>
          <a:ext cx="1524000" cy="678691"/>
        </a:xfrm>
        <a:prstGeom prst="roundRect">
          <a:avLst/>
        </a:prstGeom>
        <a:solidFill>
          <a:srgbClr val="FF0000"/>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lvl="0" algn="ctr" defTabSz="1111250">
            <a:lnSpc>
              <a:spcPct val="90000"/>
            </a:lnSpc>
            <a:spcBef>
              <a:spcPct val="0"/>
            </a:spcBef>
            <a:spcAft>
              <a:spcPct val="35000"/>
            </a:spcAft>
          </a:pPr>
          <a:r>
            <a:rPr lang="fa-IR" sz="2500" kern="1200" dirty="0">
              <a:solidFill>
                <a:schemeClr val="bg1"/>
              </a:solidFill>
              <a:cs typeface="B Mitra" pitchFamily="2" charset="-78"/>
            </a:rPr>
            <a:t>تاریخچه</a:t>
          </a:r>
          <a:endParaRPr lang="en-US" sz="2500" kern="1200" dirty="0">
            <a:solidFill>
              <a:schemeClr val="bg1"/>
            </a:solidFill>
            <a:cs typeface="B Mitra" pitchFamily="2" charset="-78"/>
          </a:endParaRPr>
        </a:p>
      </dsp:txBody>
      <dsp:txXfrm>
        <a:off x="33131" y="2787215"/>
        <a:ext cx="1457738" cy="612429"/>
      </dsp:txXfrm>
    </dsp:sp>
    <dsp:sp modelId="{9CCC0248-ECF7-42C9-965E-2B831C061C54}">
      <dsp:nvSpPr>
        <dsp:cNvPr id="0" name=""/>
        <dsp:cNvSpPr/>
      </dsp:nvSpPr>
      <dsp:spPr>
        <a:xfrm>
          <a:off x="0" y="3820883"/>
          <a:ext cx="1524000" cy="678691"/>
        </a:xfrm>
        <a:prstGeom prst="roundRect">
          <a:avLst/>
        </a:prstGeom>
        <a:solidFill>
          <a:srgbClr val="FF0000"/>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lvl="0" algn="ctr" defTabSz="1111250">
            <a:lnSpc>
              <a:spcPct val="90000"/>
            </a:lnSpc>
            <a:spcBef>
              <a:spcPct val="0"/>
            </a:spcBef>
            <a:spcAft>
              <a:spcPct val="35000"/>
            </a:spcAft>
          </a:pPr>
          <a:r>
            <a:rPr lang="fa-IR" sz="2500" kern="1200" dirty="0">
              <a:solidFill>
                <a:schemeClr val="bg1"/>
              </a:solidFill>
              <a:cs typeface="B Mitra" pitchFamily="2" charset="-78"/>
            </a:rPr>
            <a:t>معرفی تکنیک</a:t>
          </a:r>
          <a:endParaRPr lang="en-US" sz="2500" kern="1200" dirty="0">
            <a:solidFill>
              <a:schemeClr val="bg1"/>
            </a:solidFill>
            <a:cs typeface="B Mitra" pitchFamily="2" charset="-78"/>
          </a:endParaRPr>
        </a:p>
      </dsp:txBody>
      <dsp:txXfrm>
        <a:off x="33131" y="3854014"/>
        <a:ext cx="1457738" cy="612429"/>
      </dsp:txXfrm>
    </dsp:sp>
    <dsp:sp modelId="{14C28BC0-E622-4A5D-B800-FCF92F13B7FE}">
      <dsp:nvSpPr>
        <dsp:cNvPr id="0" name=""/>
        <dsp:cNvSpPr/>
      </dsp:nvSpPr>
      <dsp:spPr>
        <a:xfrm>
          <a:off x="0" y="4887686"/>
          <a:ext cx="1524000" cy="678691"/>
        </a:xfrm>
        <a:prstGeom prst="roundRect">
          <a:avLst/>
        </a:prstGeom>
        <a:solidFill>
          <a:srgbClr val="FF0000"/>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lvl="0" algn="ctr" defTabSz="1111250">
            <a:lnSpc>
              <a:spcPct val="90000"/>
            </a:lnSpc>
            <a:spcBef>
              <a:spcPct val="0"/>
            </a:spcBef>
            <a:spcAft>
              <a:spcPct val="35000"/>
            </a:spcAft>
          </a:pPr>
          <a:r>
            <a:rPr lang="fa-IR" sz="2500" kern="1200" dirty="0">
              <a:solidFill>
                <a:schemeClr val="bg1"/>
              </a:solidFill>
              <a:cs typeface="B Mitra" pitchFamily="2" charset="-78"/>
            </a:rPr>
            <a:t>نمونه موردی</a:t>
          </a:r>
          <a:endParaRPr lang="en-US" sz="2500" kern="1200" dirty="0">
            <a:solidFill>
              <a:schemeClr val="bg1"/>
            </a:solidFill>
            <a:cs typeface="B Mitra" pitchFamily="2" charset="-78"/>
          </a:endParaRPr>
        </a:p>
      </dsp:txBody>
      <dsp:txXfrm>
        <a:off x="33131" y="4920817"/>
        <a:ext cx="1457738" cy="612429"/>
      </dsp:txXfrm>
    </dsp:sp>
    <dsp:sp modelId="{3C71E5D1-86C9-4327-A43A-F200E5BB2AD7}">
      <dsp:nvSpPr>
        <dsp:cNvPr id="0" name=""/>
        <dsp:cNvSpPr/>
      </dsp:nvSpPr>
      <dsp:spPr>
        <a:xfrm>
          <a:off x="0" y="5878288"/>
          <a:ext cx="1524000" cy="678691"/>
        </a:xfrm>
        <a:prstGeom prst="roundRect">
          <a:avLst/>
        </a:prstGeom>
        <a:solidFill>
          <a:srgbClr val="FF0000"/>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lvl="0" algn="ctr" defTabSz="1111250">
            <a:lnSpc>
              <a:spcPct val="90000"/>
            </a:lnSpc>
            <a:spcBef>
              <a:spcPct val="0"/>
            </a:spcBef>
            <a:spcAft>
              <a:spcPct val="35000"/>
            </a:spcAft>
          </a:pPr>
          <a:r>
            <a:rPr lang="fa-IR" sz="2500" kern="1200" dirty="0">
              <a:solidFill>
                <a:schemeClr val="bg1"/>
              </a:solidFill>
              <a:cs typeface="B Mitra" pitchFamily="2" charset="-78"/>
            </a:rPr>
            <a:t>نتیجه گیری</a:t>
          </a:r>
          <a:endParaRPr lang="en-US" sz="2500" kern="1200" dirty="0">
            <a:solidFill>
              <a:schemeClr val="bg1"/>
            </a:solidFill>
            <a:cs typeface="B Mitra" pitchFamily="2" charset="-78"/>
          </a:endParaRPr>
        </a:p>
      </dsp:txBody>
      <dsp:txXfrm>
        <a:off x="33131" y="5911419"/>
        <a:ext cx="1457738" cy="612429"/>
      </dsp:txXfrm>
    </dsp:sp>
  </dsp:spTree>
</dsp:drawing>
</file>

<file path=ppt/diagrams/drawing1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1ED7F76-690D-4574-A5AB-723564371D68}">
      <dsp:nvSpPr>
        <dsp:cNvPr id="0" name=""/>
        <dsp:cNvSpPr/>
      </dsp:nvSpPr>
      <dsp:spPr>
        <a:xfrm>
          <a:off x="0" y="544288"/>
          <a:ext cx="1524000" cy="678691"/>
        </a:xfrm>
        <a:prstGeom prst="roundRect">
          <a:avLst/>
        </a:prstGeom>
        <a:solidFill>
          <a:srgbClr val="FF0000"/>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lvl="0" algn="ctr" defTabSz="1111250">
            <a:lnSpc>
              <a:spcPct val="90000"/>
            </a:lnSpc>
            <a:spcBef>
              <a:spcPct val="0"/>
            </a:spcBef>
            <a:spcAft>
              <a:spcPct val="35000"/>
            </a:spcAft>
          </a:pPr>
          <a:r>
            <a:rPr lang="fa-IR" sz="2500" kern="1200" dirty="0">
              <a:solidFill>
                <a:schemeClr val="bg1"/>
              </a:solidFill>
              <a:cs typeface="B Mitra" pitchFamily="2" charset="-78"/>
            </a:rPr>
            <a:t>مقدمه</a:t>
          </a:r>
          <a:endParaRPr lang="en-US" sz="2500" kern="1200" dirty="0">
            <a:solidFill>
              <a:schemeClr val="bg1"/>
            </a:solidFill>
            <a:cs typeface="B Mitra" pitchFamily="2" charset="-78"/>
          </a:endParaRPr>
        </a:p>
      </dsp:txBody>
      <dsp:txXfrm>
        <a:off x="33131" y="577419"/>
        <a:ext cx="1457738" cy="612429"/>
      </dsp:txXfrm>
    </dsp:sp>
    <dsp:sp modelId="{A590DD09-0F61-4302-B713-F14D65A42789}">
      <dsp:nvSpPr>
        <dsp:cNvPr id="0" name=""/>
        <dsp:cNvSpPr/>
      </dsp:nvSpPr>
      <dsp:spPr>
        <a:xfrm>
          <a:off x="0" y="1611086"/>
          <a:ext cx="1524000" cy="678691"/>
        </a:xfrm>
        <a:prstGeom prst="roundRect">
          <a:avLst/>
        </a:prstGeom>
        <a:solidFill>
          <a:schemeClr val="tx1"/>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lvl="0" algn="ctr" defTabSz="1111250">
            <a:lnSpc>
              <a:spcPct val="90000"/>
            </a:lnSpc>
            <a:spcBef>
              <a:spcPct val="0"/>
            </a:spcBef>
            <a:spcAft>
              <a:spcPct val="35000"/>
            </a:spcAft>
          </a:pPr>
          <a:r>
            <a:rPr lang="fa-IR" sz="2500" kern="1200" dirty="0">
              <a:solidFill>
                <a:schemeClr val="bg1"/>
              </a:solidFill>
              <a:cs typeface="B Mitra" pitchFamily="2" charset="-78"/>
            </a:rPr>
            <a:t>مبانی نظری</a:t>
          </a:r>
          <a:endParaRPr lang="en-US" sz="2500" kern="1200" dirty="0">
            <a:solidFill>
              <a:schemeClr val="bg1"/>
            </a:solidFill>
            <a:cs typeface="B Mitra" pitchFamily="2" charset="-78"/>
          </a:endParaRPr>
        </a:p>
      </dsp:txBody>
      <dsp:txXfrm>
        <a:off x="33131" y="1644217"/>
        <a:ext cx="1457738" cy="612429"/>
      </dsp:txXfrm>
    </dsp:sp>
    <dsp:sp modelId="{E6BF0759-3358-4D28-BF5F-AB9370B70554}">
      <dsp:nvSpPr>
        <dsp:cNvPr id="0" name=""/>
        <dsp:cNvSpPr/>
      </dsp:nvSpPr>
      <dsp:spPr>
        <a:xfrm>
          <a:off x="0" y="2754084"/>
          <a:ext cx="1524000" cy="678691"/>
        </a:xfrm>
        <a:prstGeom prst="roundRect">
          <a:avLst/>
        </a:prstGeom>
        <a:solidFill>
          <a:srgbClr val="FF0000"/>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lvl="0" algn="ctr" defTabSz="1111250">
            <a:lnSpc>
              <a:spcPct val="90000"/>
            </a:lnSpc>
            <a:spcBef>
              <a:spcPct val="0"/>
            </a:spcBef>
            <a:spcAft>
              <a:spcPct val="35000"/>
            </a:spcAft>
          </a:pPr>
          <a:r>
            <a:rPr lang="fa-IR" sz="2500" kern="1200" dirty="0">
              <a:solidFill>
                <a:schemeClr val="bg1"/>
              </a:solidFill>
              <a:cs typeface="B Mitra" pitchFamily="2" charset="-78"/>
            </a:rPr>
            <a:t>تاریخچه</a:t>
          </a:r>
          <a:endParaRPr lang="en-US" sz="2500" kern="1200" dirty="0">
            <a:solidFill>
              <a:schemeClr val="bg1"/>
            </a:solidFill>
            <a:cs typeface="B Mitra" pitchFamily="2" charset="-78"/>
          </a:endParaRPr>
        </a:p>
      </dsp:txBody>
      <dsp:txXfrm>
        <a:off x="33131" y="2787215"/>
        <a:ext cx="1457738" cy="612429"/>
      </dsp:txXfrm>
    </dsp:sp>
    <dsp:sp modelId="{9CCC0248-ECF7-42C9-965E-2B831C061C54}">
      <dsp:nvSpPr>
        <dsp:cNvPr id="0" name=""/>
        <dsp:cNvSpPr/>
      </dsp:nvSpPr>
      <dsp:spPr>
        <a:xfrm>
          <a:off x="0" y="3820883"/>
          <a:ext cx="1524000" cy="678691"/>
        </a:xfrm>
        <a:prstGeom prst="roundRect">
          <a:avLst/>
        </a:prstGeom>
        <a:solidFill>
          <a:srgbClr val="FF0000"/>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lvl="0" algn="ctr" defTabSz="1111250">
            <a:lnSpc>
              <a:spcPct val="90000"/>
            </a:lnSpc>
            <a:spcBef>
              <a:spcPct val="0"/>
            </a:spcBef>
            <a:spcAft>
              <a:spcPct val="35000"/>
            </a:spcAft>
          </a:pPr>
          <a:r>
            <a:rPr lang="fa-IR" sz="2500" kern="1200" dirty="0">
              <a:solidFill>
                <a:schemeClr val="bg1"/>
              </a:solidFill>
              <a:cs typeface="B Mitra" pitchFamily="2" charset="-78"/>
            </a:rPr>
            <a:t>معرفی تکنیک</a:t>
          </a:r>
          <a:endParaRPr lang="en-US" sz="2500" kern="1200" dirty="0">
            <a:solidFill>
              <a:schemeClr val="bg1"/>
            </a:solidFill>
            <a:cs typeface="B Mitra" pitchFamily="2" charset="-78"/>
          </a:endParaRPr>
        </a:p>
      </dsp:txBody>
      <dsp:txXfrm>
        <a:off x="33131" y="3854014"/>
        <a:ext cx="1457738" cy="612429"/>
      </dsp:txXfrm>
    </dsp:sp>
    <dsp:sp modelId="{14C28BC0-E622-4A5D-B800-FCF92F13B7FE}">
      <dsp:nvSpPr>
        <dsp:cNvPr id="0" name=""/>
        <dsp:cNvSpPr/>
      </dsp:nvSpPr>
      <dsp:spPr>
        <a:xfrm>
          <a:off x="0" y="4887686"/>
          <a:ext cx="1524000" cy="678691"/>
        </a:xfrm>
        <a:prstGeom prst="roundRect">
          <a:avLst/>
        </a:prstGeom>
        <a:solidFill>
          <a:srgbClr val="FF0000"/>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lvl="0" algn="ctr" defTabSz="1111250">
            <a:lnSpc>
              <a:spcPct val="90000"/>
            </a:lnSpc>
            <a:spcBef>
              <a:spcPct val="0"/>
            </a:spcBef>
            <a:spcAft>
              <a:spcPct val="35000"/>
            </a:spcAft>
          </a:pPr>
          <a:r>
            <a:rPr lang="fa-IR" sz="2500" kern="1200" dirty="0">
              <a:solidFill>
                <a:schemeClr val="bg1"/>
              </a:solidFill>
              <a:cs typeface="B Mitra" pitchFamily="2" charset="-78"/>
            </a:rPr>
            <a:t>نمونه موردی</a:t>
          </a:r>
          <a:endParaRPr lang="en-US" sz="2500" kern="1200" dirty="0">
            <a:solidFill>
              <a:schemeClr val="bg1"/>
            </a:solidFill>
            <a:cs typeface="B Mitra" pitchFamily="2" charset="-78"/>
          </a:endParaRPr>
        </a:p>
      </dsp:txBody>
      <dsp:txXfrm>
        <a:off x="33131" y="4920817"/>
        <a:ext cx="1457738" cy="612429"/>
      </dsp:txXfrm>
    </dsp:sp>
    <dsp:sp modelId="{3C71E5D1-86C9-4327-A43A-F200E5BB2AD7}">
      <dsp:nvSpPr>
        <dsp:cNvPr id="0" name=""/>
        <dsp:cNvSpPr/>
      </dsp:nvSpPr>
      <dsp:spPr>
        <a:xfrm>
          <a:off x="0" y="5878288"/>
          <a:ext cx="1524000" cy="678691"/>
        </a:xfrm>
        <a:prstGeom prst="roundRect">
          <a:avLst/>
        </a:prstGeom>
        <a:solidFill>
          <a:srgbClr val="FF0000"/>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lvl="0" algn="ctr" defTabSz="1111250">
            <a:lnSpc>
              <a:spcPct val="90000"/>
            </a:lnSpc>
            <a:spcBef>
              <a:spcPct val="0"/>
            </a:spcBef>
            <a:spcAft>
              <a:spcPct val="35000"/>
            </a:spcAft>
          </a:pPr>
          <a:r>
            <a:rPr lang="fa-IR" sz="2500" kern="1200" dirty="0">
              <a:solidFill>
                <a:schemeClr val="bg1"/>
              </a:solidFill>
              <a:cs typeface="B Mitra" pitchFamily="2" charset="-78"/>
            </a:rPr>
            <a:t>نتیجه گیری</a:t>
          </a:r>
          <a:endParaRPr lang="en-US" sz="2500" kern="1200" dirty="0">
            <a:solidFill>
              <a:schemeClr val="bg1"/>
            </a:solidFill>
            <a:cs typeface="B Mitra" pitchFamily="2" charset="-78"/>
          </a:endParaRPr>
        </a:p>
      </dsp:txBody>
      <dsp:txXfrm>
        <a:off x="33131" y="5911419"/>
        <a:ext cx="1457738" cy="612429"/>
      </dsp:txXfrm>
    </dsp:sp>
  </dsp:spTree>
</dsp:drawing>
</file>

<file path=ppt/diagrams/drawing1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1ED7F76-690D-4574-A5AB-723564371D68}">
      <dsp:nvSpPr>
        <dsp:cNvPr id="0" name=""/>
        <dsp:cNvSpPr/>
      </dsp:nvSpPr>
      <dsp:spPr>
        <a:xfrm>
          <a:off x="0" y="544288"/>
          <a:ext cx="1524000" cy="678691"/>
        </a:xfrm>
        <a:prstGeom prst="roundRect">
          <a:avLst/>
        </a:prstGeom>
        <a:solidFill>
          <a:srgbClr val="FF0000"/>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lvl="0" algn="ctr" defTabSz="1111250">
            <a:lnSpc>
              <a:spcPct val="90000"/>
            </a:lnSpc>
            <a:spcBef>
              <a:spcPct val="0"/>
            </a:spcBef>
            <a:spcAft>
              <a:spcPct val="35000"/>
            </a:spcAft>
          </a:pPr>
          <a:r>
            <a:rPr lang="fa-IR" sz="2500" kern="1200" dirty="0">
              <a:solidFill>
                <a:schemeClr val="bg1"/>
              </a:solidFill>
              <a:cs typeface="B Mitra" pitchFamily="2" charset="-78"/>
            </a:rPr>
            <a:t>مقدمه</a:t>
          </a:r>
          <a:endParaRPr lang="en-US" sz="2500" kern="1200" dirty="0">
            <a:solidFill>
              <a:schemeClr val="bg1"/>
            </a:solidFill>
            <a:cs typeface="B Mitra" pitchFamily="2" charset="-78"/>
          </a:endParaRPr>
        </a:p>
      </dsp:txBody>
      <dsp:txXfrm>
        <a:off x="33131" y="577419"/>
        <a:ext cx="1457738" cy="612429"/>
      </dsp:txXfrm>
    </dsp:sp>
    <dsp:sp modelId="{A590DD09-0F61-4302-B713-F14D65A42789}">
      <dsp:nvSpPr>
        <dsp:cNvPr id="0" name=""/>
        <dsp:cNvSpPr/>
      </dsp:nvSpPr>
      <dsp:spPr>
        <a:xfrm>
          <a:off x="0" y="1611086"/>
          <a:ext cx="1524000" cy="678691"/>
        </a:xfrm>
        <a:prstGeom prst="roundRect">
          <a:avLst/>
        </a:prstGeom>
        <a:solidFill>
          <a:schemeClr val="tx1"/>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lvl="0" algn="ctr" defTabSz="1111250">
            <a:lnSpc>
              <a:spcPct val="90000"/>
            </a:lnSpc>
            <a:spcBef>
              <a:spcPct val="0"/>
            </a:spcBef>
            <a:spcAft>
              <a:spcPct val="35000"/>
            </a:spcAft>
          </a:pPr>
          <a:r>
            <a:rPr lang="fa-IR" sz="2500" kern="1200" dirty="0">
              <a:solidFill>
                <a:schemeClr val="bg1"/>
              </a:solidFill>
              <a:cs typeface="B Mitra" pitchFamily="2" charset="-78"/>
            </a:rPr>
            <a:t>مبانی نظری</a:t>
          </a:r>
          <a:endParaRPr lang="en-US" sz="2500" kern="1200" dirty="0">
            <a:solidFill>
              <a:schemeClr val="bg1"/>
            </a:solidFill>
            <a:cs typeface="B Mitra" pitchFamily="2" charset="-78"/>
          </a:endParaRPr>
        </a:p>
      </dsp:txBody>
      <dsp:txXfrm>
        <a:off x="33131" y="1644217"/>
        <a:ext cx="1457738" cy="612429"/>
      </dsp:txXfrm>
    </dsp:sp>
    <dsp:sp modelId="{E6BF0759-3358-4D28-BF5F-AB9370B70554}">
      <dsp:nvSpPr>
        <dsp:cNvPr id="0" name=""/>
        <dsp:cNvSpPr/>
      </dsp:nvSpPr>
      <dsp:spPr>
        <a:xfrm>
          <a:off x="0" y="2754084"/>
          <a:ext cx="1524000" cy="678691"/>
        </a:xfrm>
        <a:prstGeom prst="roundRect">
          <a:avLst/>
        </a:prstGeom>
        <a:solidFill>
          <a:srgbClr val="FF0000"/>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lvl="0" algn="ctr" defTabSz="1111250">
            <a:lnSpc>
              <a:spcPct val="90000"/>
            </a:lnSpc>
            <a:spcBef>
              <a:spcPct val="0"/>
            </a:spcBef>
            <a:spcAft>
              <a:spcPct val="35000"/>
            </a:spcAft>
          </a:pPr>
          <a:r>
            <a:rPr lang="fa-IR" sz="2500" kern="1200" dirty="0">
              <a:solidFill>
                <a:schemeClr val="bg1"/>
              </a:solidFill>
              <a:cs typeface="B Mitra" pitchFamily="2" charset="-78"/>
            </a:rPr>
            <a:t>تاریخچه</a:t>
          </a:r>
          <a:endParaRPr lang="en-US" sz="2500" kern="1200" dirty="0">
            <a:solidFill>
              <a:schemeClr val="bg1"/>
            </a:solidFill>
            <a:cs typeface="B Mitra" pitchFamily="2" charset="-78"/>
          </a:endParaRPr>
        </a:p>
      </dsp:txBody>
      <dsp:txXfrm>
        <a:off x="33131" y="2787215"/>
        <a:ext cx="1457738" cy="612429"/>
      </dsp:txXfrm>
    </dsp:sp>
    <dsp:sp modelId="{9CCC0248-ECF7-42C9-965E-2B831C061C54}">
      <dsp:nvSpPr>
        <dsp:cNvPr id="0" name=""/>
        <dsp:cNvSpPr/>
      </dsp:nvSpPr>
      <dsp:spPr>
        <a:xfrm>
          <a:off x="0" y="3820883"/>
          <a:ext cx="1524000" cy="678691"/>
        </a:xfrm>
        <a:prstGeom prst="roundRect">
          <a:avLst/>
        </a:prstGeom>
        <a:solidFill>
          <a:srgbClr val="FF0000"/>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lvl="0" algn="ctr" defTabSz="1111250">
            <a:lnSpc>
              <a:spcPct val="90000"/>
            </a:lnSpc>
            <a:spcBef>
              <a:spcPct val="0"/>
            </a:spcBef>
            <a:spcAft>
              <a:spcPct val="35000"/>
            </a:spcAft>
          </a:pPr>
          <a:r>
            <a:rPr lang="fa-IR" sz="2500" kern="1200" dirty="0">
              <a:solidFill>
                <a:schemeClr val="bg1"/>
              </a:solidFill>
              <a:cs typeface="B Mitra" pitchFamily="2" charset="-78"/>
            </a:rPr>
            <a:t>معرفی تکنیک</a:t>
          </a:r>
          <a:endParaRPr lang="en-US" sz="2500" kern="1200" dirty="0">
            <a:solidFill>
              <a:schemeClr val="bg1"/>
            </a:solidFill>
            <a:cs typeface="B Mitra" pitchFamily="2" charset="-78"/>
          </a:endParaRPr>
        </a:p>
      </dsp:txBody>
      <dsp:txXfrm>
        <a:off x="33131" y="3854014"/>
        <a:ext cx="1457738" cy="612429"/>
      </dsp:txXfrm>
    </dsp:sp>
    <dsp:sp modelId="{14C28BC0-E622-4A5D-B800-FCF92F13B7FE}">
      <dsp:nvSpPr>
        <dsp:cNvPr id="0" name=""/>
        <dsp:cNvSpPr/>
      </dsp:nvSpPr>
      <dsp:spPr>
        <a:xfrm>
          <a:off x="0" y="4887686"/>
          <a:ext cx="1524000" cy="678691"/>
        </a:xfrm>
        <a:prstGeom prst="roundRect">
          <a:avLst/>
        </a:prstGeom>
        <a:solidFill>
          <a:srgbClr val="FF0000"/>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lvl="0" algn="ctr" defTabSz="1111250">
            <a:lnSpc>
              <a:spcPct val="90000"/>
            </a:lnSpc>
            <a:spcBef>
              <a:spcPct val="0"/>
            </a:spcBef>
            <a:spcAft>
              <a:spcPct val="35000"/>
            </a:spcAft>
          </a:pPr>
          <a:r>
            <a:rPr lang="fa-IR" sz="2500" kern="1200" dirty="0">
              <a:solidFill>
                <a:schemeClr val="bg1"/>
              </a:solidFill>
              <a:cs typeface="B Mitra" pitchFamily="2" charset="-78"/>
            </a:rPr>
            <a:t>نمونه موردی</a:t>
          </a:r>
          <a:endParaRPr lang="en-US" sz="2500" kern="1200" dirty="0">
            <a:solidFill>
              <a:schemeClr val="bg1"/>
            </a:solidFill>
            <a:cs typeface="B Mitra" pitchFamily="2" charset="-78"/>
          </a:endParaRPr>
        </a:p>
      </dsp:txBody>
      <dsp:txXfrm>
        <a:off x="33131" y="4920817"/>
        <a:ext cx="1457738" cy="612429"/>
      </dsp:txXfrm>
    </dsp:sp>
    <dsp:sp modelId="{3C71E5D1-86C9-4327-A43A-F200E5BB2AD7}">
      <dsp:nvSpPr>
        <dsp:cNvPr id="0" name=""/>
        <dsp:cNvSpPr/>
      </dsp:nvSpPr>
      <dsp:spPr>
        <a:xfrm>
          <a:off x="0" y="5878288"/>
          <a:ext cx="1524000" cy="678691"/>
        </a:xfrm>
        <a:prstGeom prst="roundRect">
          <a:avLst/>
        </a:prstGeom>
        <a:solidFill>
          <a:srgbClr val="FF0000"/>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lvl="0" algn="ctr" defTabSz="1111250">
            <a:lnSpc>
              <a:spcPct val="90000"/>
            </a:lnSpc>
            <a:spcBef>
              <a:spcPct val="0"/>
            </a:spcBef>
            <a:spcAft>
              <a:spcPct val="35000"/>
            </a:spcAft>
          </a:pPr>
          <a:r>
            <a:rPr lang="fa-IR" sz="2500" kern="1200" dirty="0">
              <a:solidFill>
                <a:schemeClr val="bg1"/>
              </a:solidFill>
              <a:cs typeface="B Mitra" pitchFamily="2" charset="-78"/>
            </a:rPr>
            <a:t>نتیجه گیری</a:t>
          </a:r>
          <a:endParaRPr lang="en-US" sz="2500" kern="1200" dirty="0">
            <a:solidFill>
              <a:schemeClr val="bg1"/>
            </a:solidFill>
            <a:cs typeface="B Mitra" pitchFamily="2" charset="-78"/>
          </a:endParaRPr>
        </a:p>
      </dsp:txBody>
      <dsp:txXfrm>
        <a:off x="33131" y="5911419"/>
        <a:ext cx="1457738" cy="612429"/>
      </dsp:txXfrm>
    </dsp:sp>
  </dsp:spTree>
</dsp:drawing>
</file>

<file path=ppt/diagrams/drawing1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1ED7F76-690D-4574-A5AB-723564371D68}">
      <dsp:nvSpPr>
        <dsp:cNvPr id="0" name=""/>
        <dsp:cNvSpPr/>
      </dsp:nvSpPr>
      <dsp:spPr>
        <a:xfrm>
          <a:off x="0" y="544288"/>
          <a:ext cx="1524000" cy="678691"/>
        </a:xfrm>
        <a:prstGeom prst="roundRect">
          <a:avLst/>
        </a:prstGeom>
        <a:solidFill>
          <a:srgbClr val="FF0000"/>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lvl="0" algn="ctr" defTabSz="1111250">
            <a:lnSpc>
              <a:spcPct val="90000"/>
            </a:lnSpc>
            <a:spcBef>
              <a:spcPct val="0"/>
            </a:spcBef>
            <a:spcAft>
              <a:spcPct val="35000"/>
            </a:spcAft>
          </a:pPr>
          <a:r>
            <a:rPr lang="fa-IR" sz="2500" kern="1200" dirty="0">
              <a:solidFill>
                <a:schemeClr val="bg1"/>
              </a:solidFill>
              <a:cs typeface="B Mitra" pitchFamily="2" charset="-78"/>
            </a:rPr>
            <a:t>مقدمه</a:t>
          </a:r>
          <a:endParaRPr lang="en-US" sz="2500" kern="1200" dirty="0">
            <a:solidFill>
              <a:schemeClr val="bg1"/>
            </a:solidFill>
            <a:cs typeface="B Mitra" pitchFamily="2" charset="-78"/>
          </a:endParaRPr>
        </a:p>
      </dsp:txBody>
      <dsp:txXfrm>
        <a:off x="33131" y="577419"/>
        <a:ext cx="1457738" cy="612429"/>
      </dsp:txXfrm>
    </dsp:sp>
    <dsp:sp modelId="{A590DD09-0F61-4302-B713-F14D65A42789}">
      <dsp:nvSpPr>
        <dsp:cNvPr id="0" name=""/>
        <dsp:cNvSpPr/>
      </dsp:nvSpPr>
      <dsp:spPr>
        <a:xfrm>
          <a:off x="0" y="1611086"/>
          <a:ext cx="1524000" cy="678691"/>
        </a:xfrm>
        <a:prstGeom prst="roundRect">
          <a:avLst/>
        </a:prstGeom>
        <a:solidFill>
          <a:schemeClr val="tx1"/>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lvl="0" algn="ctr" defTabSz="1111250">
            <a:lnSpc>
              <a:spcPct val="90000"/>
            </a:lnSpc>
            <a:spcBef>
              <a:spcPct val="0"/>
            </a:spcBef>
            <a:spcAft>
              <a:spcPct val="35000"/>
            </a:spcAft>
          </a:pPr>
          <a:r>
            <a:rPr lang="fa-IR" sz="2500" kern="1200" dirty="0">
              <a:solidFill>
                <a:schemeClr val="bg1"/>
              </a:solidFill>
              <a:cs typeface="B Mitra" pitchFamily="2" charset="-78"/>
            </a:rPr>
            <a:t>مبانی نظری</a:t>
          </a:r>
          <a:endParaRPr lang="en-US" sz="2500" kern="1200" dirty="0">
            <a:solidFill>
              <a:schemeClr val="bg1"/>
            </a:solidFill>
            <a:cs typeface="B Mitra" pitchFamily="2" charset="-78"/>
          </a:endParaRPr>
        </a:p>
      </dsp:txBody>
      <dsp:txXfrm>
        <a:off x="33131" y="1644217"/>
        <a:ext cx="1457738" cy="612429"/>
      </dsp:txXfrm>
    </dsp:sp>
    <dsp:sp modelId="{E6BF0759-3358-4D28-BF5F-AB9370B70554}">
      <dsp:nvSpPr>
        <dsp:cNvPr id="0" name=""/>
        <dsp:cNvSpPr/>
      </dsp:nvSpPr>
      <dsp:spPr>
        <a:xfrm>
          <a:off x="0" y="2754084"/>
          <a:ext cx="1524000" cy="678691"/>
        </a:xfrm>
        <a:prstGeom prst="roundRect">
          <a:avLst/>
        </a:prstGeom>
        <a:solidFill>
          <a:srgbClr val="FF0000"/>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lvl="0" algn="ctr" defTabSz="1111250">
            <a:lnSpc>
              <a:spcPct val="90000"/>
            </a:lnSpc>
            <a:spcBef>
              <a:spcPct val="0"/>
            </a:spcBef>
            <a:spcAft>
              <a:spcPct val="35000"/>
            </a:spcAft>
          </a:pPr>
          <a:r>
            <a:rPr lang="fa-IR" sz="2500" kern="1200" dirty="0">
              <a:solidFill>
                <a:schemeClr val="bg1"/>
              </a:solidFill>
              <a:cs typeface="B Mitra" pitchFamily="2" charset="-78"/>
            </a:rPr>
            <a:t>تاریخچه</a:t>
          </a:r>
          <a:endParaRPr lang="en-US" sz="2500" kern="1200" dirty="0">
            <a:solidFill>
              <a:schemeClr val="bg1"/>
            </a:solidFill>
            <a:cs typeface="B Mitra" pitchFamily="2" charset="-78"/>
          </a:endParaRPr>
        </a:p>
      </dsp:txBody>
      <dsp:txXfrm>
        <a:off x="33131" y="2787215"/>
        <a:ext cx="1457738" cy="612429"/>
      </dsp:txXfrm>
    </dsp:sp>
    <dsp:sp modelId="{9CCC0248-ECF7-42C9-965E-2B831C061C54}">
      <dsp:nvSpPr>
        <dsp:cNvPr id="0" name=""/>
        <dsp:cNvSpPr/>
      </dsp:nvSpPr>
      <dsp:spPr>
        <a:xfrm>
          <a:off x="0" y="3820883"/>
          <a:ext cx="1524000" cy="678691"/>
        </a:xfrm>
        <a:prstGeom prst="roundRect">
          <a:avLst/>
        </a:prstGeom>
        <a:solidFill>
          <a:srgbClr val="FF0000"/>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lvl="0" algn="ctr" defTabSz="1111250">
            <a:lnSpc>
              <a:spcPct val="90000"/>
            </a:lnSpc>
            <a:spcBef>
              <a:spcPct val="0"/>
            </a:spcBef>
            <a:spcAft>
              <a:spcPct val="35000"/>
            </a:spcAft>
          </a:pPr>
          <a:r>
            <a:rPr lang="fa-IR" sz="2500" kern="1200" dirty="0">
              <a:solidFill>
                <a:schemeClr val="bg1"/>
              </a:solidFill>
              <a:cs typeface="B Mitra" pitchFamily="2" charset="-78"/>
            </a:rPr>
            <a:t>معرفی تکنیک</a:t>
          </a:r>
          <a:endParaRPr lang="en-US" sz="2500" kern="1200" dirty="0">
            <a:solidFill>
              <a:schemeClr val="bg1"/>
            </a:solidFill>
            <a:cs typeface="B Mitra" pitchFamily="2" charset="-78"/>
          </a:endParaRPr>
        </a:p>
      </dsp:txBody>
      <dsp:txXfrm>
        <a:off x="33131" y="3854014"/>
        <a:ext cx="1457738" cy="612429"/>
      </dsp:txXfrm>
    </dsp:sp>
    <dsp:sp modelId="{14C28BC0-E622-4A5D-B800-FCF92F13B7FE}">
      <dsp:nvSpPr>
        <dsp:cNvPr id="0" name=""/>
        <dsp:cNvSpPr/>
      </dsp:nvSpPr>
      <dsp:spPr>
        <a:xfrm>
          <a:off x="0" y="4887686"/>
          <a:ext cx="1524000" cy="678691"/>
        </a:xfrm>
        <a:prstGeom prst="roundRect">
          <a:avLst/>
        </a:prstGeom>
        <a:solidFill>
          <a:srgbClr val="FF0000"/>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lvl="0" algn="ctr" defTabSz="1111250">
            <a:lnSpc>
              <a:spcPct val="90000"/>
            </a:lnSpc>
            <a:spcBef>
              <a:spcPct val="0"/>
            </a:spcBef>
            <a:spcAft>
              <a:spcPct val="35000"/>
            </a:spcAft>
          </a:pPr>
          <a:r>
            <a:rPr lang="fa-IR" sz="2500" kern="1200" dirty="0">
              <a:solidFill>
                <a:schemeClr val="bg1"/>
              </a:solidFill>
              <a:cs typeface="B Mitra" pitchFamily="2" charset="-78"/>
            </a:rPr>
            <a:t>نمونه موردی</a:t>
          </a:r>
          <a:endParaRPr lang="en-US" sz="2500" kern="1200" dirty="0">
            <a:solidFill>
              <a:schemeClr val="bg1"/>
            </a:solidFill>
            <a:cs typeface="B Mitra" pitchFamily="2" charset="-78"/>
          </a:endParaRPr>
        </a:p>
      </dsp:txBody>
      <dsp:txXfrm>
        <a:off x="33131" y="4920817"/>
        <a:ext cx="1457738" cy="612429"/>
      </dsp:txXfrm>
    </dsp:sp>
    <dsp:sp modelId="{3C71E5D1-86C9-4327-A43A-F200E5BB2AD7}">
      <dsp:nvSpPr>
        <dsp:cNvPr id="0" name=""/>
        <dsp:cNvSpPr/>
      </dsp:nvSpPr>
      <dsp:spPr>
        <a:xfrm>
          <a:off x="0" y="5878288"/>
          <a:ext cx="1524000" cy="678691"/>
        </a:xfrm>
        <a:prstGeom prst="roundRect">
          <a:avLst/>
        </a:prstGeom>
        <a:solidFill>
          <a:srgbClr val="FF0000"/>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lvl="0" algn="ctr" defTabSz="1111250">
            <a:lnSpc>
              <a:spcPct val="90000"/>
            </a:lnSpc>
            <a:spcBef>
              <a:spcPct val="0"/>
            </a:spcBef>
            <a:spcAft>
              <a:spcPct val="35000"/>
            </a:spcAft>
          </a:pPr>
          <a:r>
            <a:rPr lang="fa-IR" sz="2500" kern="1200" dirty="0">
              <a:solidFill>
                <a:schemeClr val="bg1"/>
              </a:solidFill>
              <a:cs typeface="B Mitra" pitchFamily="2" charset="-78"/>
            </a:rPr>
            <a:t>نتیجه گیری</a:t>
          </a:r>
          <a:endParaRPr lang="en-US" sz="2500" kern="1200" dirty="0">
            <a:solidFill>
              <a:schemeClr val="bg1"/>
            </a:solidFill>
            <a:cs typeface="B Mitra" pitchFamily="2" charset="-78"/>
          </a:endParaRPr>
        </a:p>
      </dsp:txBody>
      <dsp:txXfrm>
        <a:off x="33131" y="5911419"/>
        <a:ext cx="1457738" cy="612429"/>
      </dsp:txXfrm>
    </dsp:sp>
  </dsp:spTree>
</dsp:drawing>
</file>

<file path=ppt/diagrams/drawing1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1ED7F76-690D-4574-A5AB-723564371D68}">
      <dsp:nvSpPr>
        <dsp:cNvPr id="0" name=""/>
        <dsp:cNvSpPr/>
      </dsp:nvSpPr>
      <dsp:spPr>
        <a:xfrm>
          <a:off x="0" y="544288"/>
          <a:ext cx="1524000" cy="678691"/>
        </a:xfrm>
        <a:prstGeom prst="roundRect">
          <a:avLst/>
        </a:prstGeom>
        <a:solidFill>
          <a:srgbClr val="FF0000"/>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lvl="0" algn="ctr" defTabSz="1111250">
            <a:lnSpc>
              <a:spcPct val="90000"/>
            </a:lnSpc>
            <a:spcBef>
              <a:spcPct val="0"/>
            </a:spcBef>
            <a:spcAft>
              <a:spcPct val="35000"/>
            </a:spcAft>
          </a:pPr>
          <a:r>
            <a:rPr lang="fa-IR" sz="2500" kern="1200" dirty="0">
              <a:solidFill>
                <a:schemeClr val="bg1"/>
              </a:solidFill>
              <a:cs typeface="B Mitra" pitchFamily="2" charset="-78"/>
            </a:rPr>
            <a:t>مقدمه</a:t>
          </a:r>
          <a:endParaRPr lang="en-US" sz="2500" kern="1200" dirty="0">
            <a:solidFill>
              <a:schemeClr val="bg1"/>
            </a:solidFill>
            <a:cs typeface="B Mitra" pitchFamily="2" charset="-78"/>
          </a:endParaRPr>
        </a:p>
      </dsp:txBody>
      <dsp:txXfrm>
        <a:off x="33131" y="577419"/>
        <a:ext cx="1457738" cy="612429"/>
      </dsp:txXfrm>
    </dsp:sp>
    <dsp:sp modelId="{A590DD09-0F61-4302-B713-F14D65A42789}">
      <dsp:nvSpPr>
        <dsp:cNvPr id="0" name=""/>
        <dsp:cNvSpPr/>
      </dsp:nvSpPr>
      <dsp:spPr>
        <a:xfrm>
          <a:off x="0" y="1611086"/>
          <a:ext cx="1524000" cy="678691"/>
        </a:xfrm>
        <a:prstGeom prst="roundRect">
          <a:avLst/>
        </a:prstGeom>
        <a:solidFill>
          <a:schemeClr val="tx1"/>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lvl="0" algn="ctr" defTabSz="1111250">
            <a:lnSpc>
              <a:spcPct val="90000"/>
            </a:lnSpc>
            <a:spcBef>
              <a:spcPct val="0"/>
            </a:spcBef>
            <a:spcAft>
              <a:spcPct val="35000"/>
            </a:spcAft>
          </a:pPr>
          <a:r>
            <a:rPr lang="fa-IR" sz="2500" kern="1200" dirty="0">
              <a:solidFill>
                <a:schemeClr val="bg1"/>
              </a:solidFill>
              <a:cs typeface="B Mitra" pitchFamily="2" charset="-78"/>
            </a:rPr>
            <a:t>مبانی نظری</a:t>
          </a:r>
          <a:endParaRPr lang="en-US" sz="2500" kern="1200" dirty="0">
            <a:solidFill>
              <a:schemeClr val="bg1"/>
            </a:solidFill>
            <a:cs typeface="B Mitra" pitchFamily="2" charset="-78"/>
          </a:endParaRPr>
        </a:p>
      </dsp:txBody>
      <dsp:txXfrm>
        <a:off x="33131" y="1644217"/>
        <a:ext cx="1457738" cy="612429"/>
      </dsp:txXfrm>
    </dsp:sp>
    <dsp:sp modelId="{E6BF0759-3358-4D28-BF5F-AB9370B70554}">
      <dsp:nvSpPr>
        <dsp:cNvPr id="0" name=""/>
        <dsp:cNvSpPr/>
      </dsp:nvSpPr>
      <dsp:spPr>
        <a:xfrm>
          <a:off x="0" y="2754084"/>
          <a:ext cx="1524000" cy="678691"/>
        </a:xfrm>
        <a:prstGeom prst="roundRect">
          <a:avLst/>
        </a:prstGeom>
        <a:solidFill>
          <a:srgbClr val="FF0000"/>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lvl="0" algn="ctr" defTabSz="1111250">
            <a:lnSpc>
              <a:spcPct val="90000"/>
            </a:lnSpc>
            <a:spcBef>
              <a:spcPct val="0"/>
            </a:spcBef>
            <a:spcAft>
              <a:spcPct val="35000"/>
            </a:spcAft>
          </a:pPr>
          <a:r>
            <a:rPr lang="fa-IR" sz="2500" kern="1200" dirty="0">
              <a:solidFill>
                <a:schemeClr val="bg1"/>
              </a:solidFill>
              <a:cs typeface="B Mitra" pitchFamily="2" charset="-78"/>
            </a:rPr>
            <a:t>تاریخچه</a:t>
          </a:r>
          <a:endParaRPr lang="en-US" sz="2500" kern="1200" dirty="0">
            <a:solidFill>
              <a:schemeClr val="bg1"/>
            </a:solidFill>
            <a:cs typeface="B Mitra" pitchFamily="2" charset="-78"/>
          </a:endParaRPr>
        </a:p>
      </dsp:txBody>
      <dsp:txXfrm>
        <a:off x="33131" y="2787215"/>
        <a:ext cx="1457738" cy="612429"/>
      </dsp:txXfrm>
    </dsp:sp>
    <dsp:sp modelId="{9CCC0248-ECF7-42C9-965E-2B831C061C54}">
      <dsp:nvSpPr>
        <dsp:cNvPr id="0" name=""/>
        <dsp:cNvSpPr/>
      </dsp:nvSpPr>
      <dsp:spPr>
        <a:xfrm>
          <a:off x="0" y="3820883"/>
          <a:ext cx="1524000" cy="678691"/>
        </a:xfrm>
        <a:prstGeom prst="roundRect">
          <a:avLst/>
        </a:prstGeom>
        <a:solidFill>
          <a:srgbClr val="FF0000"/>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lvl="0" algn="ctr" defTabSz="1111250">
            <a:lnSpc>
              <a:spcPct val="90000"/>
            </a:lnSpc>
            <a:spcBef>
              <a:spcPct val="0"/>
            </a:spcBef>
            <a:spcAft>
              <a:spcPct val="35000"/>
            </a:spcAft>
          </a:pPr>
          <a:r>
            <a:rPr lang="fa-IR" sz="2500" kern="1200" dirty="0">
              <a:solidFill>
                <a:schemeClr val="bg1"/>
              </a:solidFill>
              <a:cs typeface="B Mitra" pitchFamily="2" charset="-78"/>
            </a:rPr>
            <a:t>معرفی تکنیک</a:t>
          </a:r>
          <a:endParaRPr lang="en-US" sz="2500" kern="1200" dirty="0">
            <a:solidFill>
              <a:schemeClr val="bg1"/>
            </a:solidFill>
            <a:cs typeface="B Mitra" pitchFamily="2" charset="-78"/>
          </a:endParaRPr>
        </a:p>
      </dsp:txBody>
      <dsp:txXfrm>
        <a:off x="33131" y="3854014"/>
        <a:ext cx="1457738" cy="612429"/>
      </dsp:txXfrm>
    </dsp:sp>
    <dsp:sp modelId="{14C28BC0-E622-4A5D-B800-FCF92F13B7FE}">
      <dsp:nvSpPr>
        <dsp:cNvPr id="0" name=""/>
        <dsp:cNvSpPr/>
      </dsp:nvSpPr>
      <dsp:spPr>
        <a:xfrm>
          <a:off x="0" y="4887686"/>
          <a:ext cx="1524000" cy="678691"/>
        </a:xfrm>
        <a:prstGeom prst="roundRect">
          <a:avLst/>
        </a:prstGeom>
        <a:solidFill>
          <a:srgbClr val="FF0000"/>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lvl="0" algn="ctr" defTabSz="1111250">
            <a:lnSpc>
              <a:spcPct val="90000"/>
            </a:lnSpc>
            <a:spcBef>
              <a:spcPct val="0"/>
            </a:spcBef>
            <a:spcAft>
              <a:spcPct val="35000"/>
            </a:spcAft>
          </a:pPr>
          <a:r>
            <a:rPr lang="fa-IR" sz="2500" kern="1200" dirty="0">
              <a:solidFill>
                <a:schemeClr val="bg1"/>
              </a:solidFill>
              <a:cs typeface="B Mitra" pitchFamily="2" charset="-78"/>
            </a:rPr>
            <a:t>نمونه موردی</a:t>
          </a:r>
          <a:endParaRPr lang="en-US" sz="2500" kern="1200" dirty="0">
            <a:solidFill>
              <a:schemeClr val="bg1"/>
            </a:solidFill>
            <a:cs typeface="B Mitra" pitchFamily="2" charset="-78"/>
          </a:endParaRPr>
        </a:p>
      </dsp:txBody>
      <dsp:txXfrm>
        <a:off x="33131" y="4920817"/>
        <a:ext cx="1457738" cy="612429"/>
      </dsp:txXfrm>
    </dsp:sp>
    <dsp:sp modelId="{3C71E5D1-86C9-4327-A43A-F200E5BB2AD7}">
      <dsp:nvSpPr>
        <dsp:cNvPr id="0" name=""/>
        <dsp:cNvSpPr/>
      </dsp:nvSpPr>
      <dsp:spPr>
        <a:xfrm>
          <a:off x="0" y="5878288"/>
          <a:ext cx="1524000" cy="678691"/>
        </a:xfrm>
        <a:prstGeom prst="roundRect">
          <a:avLst/>
        </a:prstGeom>
        <a:solidFill>
          <a:srgbClr val="FF0000"/>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lvl="0" algn="ctr" defTabSz="1111250">
            <a:lnSpc>
              <a:spcPct val="90000"/>
            </a:lnSpc>
            <a:spcBef>
              <a:spcPct val="0"/>
            </a:spcBef>
            <a:spcAft>
              <a:spcPct val="35000"/>
            </a:spcAft>
          </a:pPr>
          <a:r>
            <a:rPr lang="fa-IR" sz="2500" kern="1200" dirty="0">
              <a:solidFill>
                <a:schemeClr val="bg1"/>
              </a:solidFill>
              <a:cs typeface="B Mitra" pitchFamily="2" charset="-78"/>
            </a:rPr>
            <a:t>نتیجه گیری</a:t>
          </a:r>
          <a:endParaRPr lang="en-US" sz="2500" kern="1200" dirty="0">
            <a:solidFill>
              <a:schemeClr val="bg1"/>
            </a:solidFill>
            <a:cs typeface="B Mitra" pitchFamily="2" charset="-78"/>
          </a:endParaRPr>
        </a:p>
      </dsp:txBody>
      <dsp:txXfrm>
        <a:off x="33131" y="5911419"/>
        <a:ext cx="1457738" cy="612429"/>
      </dsp:txXfrm>
    </dsp:sp>
  </dsp:spTree>
</dsp:drawing>
</file>

<file path=ppt/diagrams/drawing1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1ED7F76-690D-4574-A5AB-723564371D68}">
      <dsp:nvSpPr>
        <dsp:cNvPr id="0" name=""/>
        <dsp:cNvSpPr/>
      </dsp:nvSpPr>
      <dsp:spPr>
        <a:xfrm>
          <a:off x="0" y="544288"/>
          <a:ext cx="1524000" cy="678691"/>
        </a:xfrm>
        <a:prstGeom prst="roundRect">
          <a:avLst/>
        </a:prstGeom>
        <a:solidFill>
          <a:srgbClr val="FF0000"/>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lvl="0" algn="ctr" defTabSz="1111250">
            <a:lnSpc>
              <a:spcPct val="90000"/>
            </a:lnSpc>
            <a:spcBef>
              <a:spcPct val="0"/>
            </a:spcBef>
            <a:spcAft>
              <a:spcPct val="35000"/>
            </a:spcAft>
          </a:pPr>
          <a:r>
            <a:rPr lang="fa-IR" sz="2500" kern="1200" dirty="0">
              <a:solidFill>
                <a:schemeClr val="bg1"/>
              </a:solidFill>
              <a:cs typeface="B Mitra" pitchFamily="2" charset="-78"/>
            </a:rPr>
            <a:t>مقدمه</a:t>
          </a:r>
          <a:endParaRPr lang="en-US" sz="2500" kern="1200" dirty="0">
            <a:solidFill>
              <a:schemeClr val="bg1"/>
            </a:solidFill>
            <a:cs typeface="B Mitra" pitchFamily="2" charset="-78"/>
          </a:endParaRPr>
        </a:p>
      </dsp:txBody>
      <dsp:txXfrm>
        <a:off x="33131" y="577419"/>
        <a:ext cx="1457738" cy="612429"/>
      </dsp:txXfrm>
    </dsp:sp>
    <dsp:sp modelId="{A590DD09-0F61-4302-B713-F14D65A42789}">
      <dsp:nvSpPr>
        <dsp:cNvPr id="0" name=""/>
        <dsp:cNvSpPr/>
      </dsp:nvSpPr>
      <dsp:spPr>
        <a:xfrm>
          <a:off x="0" y="1611086"/>
          <a:ext cx="1524000" cy="678691"/>
        </a:xfrm>
        <a:prstGeom prst="roundRect">
          <a:avLst/>
        </a:prstGeom>
        <a:solidFill>
          <a:schemeClr val="tx1"/>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lvl="0" algn="ctr" defTabSz="1111250">
            <a:lnSpc>
              <a:spcPct val="90000"/>
            </a:lnSpc>
            <a:spcBef>
              <a:spcPct val="0"/>
            </a:spcBef>
            <a:spcAft>
              <a:spcPct val="35000"/>
            </a:spcAft>
          </a:pPr>
          <a:r>
            <a:rPr lang="fa-IR" sz="2500" kern="1200" dirty="0">
              <a:solidFill>
                <a:schemeClr val="bg1"/>
              </a:solidFill>
              <a:cs typeface="B Mitra" pitchFamily="2" charset="-78"/>
            </a:rPr>
            <a:t>مبانی نظری</a:t>
          </a:r>
          <a:endParaRPr lang="en-US" sz="2500" kern="1200" dirty="0">
            <a:solidFill>
              <a:schemeClr val="bg1"/>
            </a:solidFill>
            <a:cs typeface="B Mitra" pitchFamily="2" charset="-78"/>
          </a:endParaRPr>
        </a:p>
      </dsp:txBody>
      <dsp:txXfrm>
        <a:off x="33131" y="1644217"/>
        <a:ext cx="1457738" cy="612429"/>
      </dsp:txXfrm>
    </dsp:sp>
    <dsp:sp modelId="{E6BF0759-3358-4D28-BF5F-AB9370B70554}">
      <dsp:nvSpPr>
        <dsp:cNvPr id="0" name=""/>
        <dsp:cNvSpPr/>
      </dsp:nvSpPr>
      <dsp:spPr>
        <a:xfrm>
          <a:off x="0" y="2754084"/>
          <a:ext cx="1524000" cy="678691"/>
        </a:xfrm>
        <a:prstGeom prst="roundRect">
          <a:avLst/>
        </a:prstGeom>
        <a:solidFill>
          <a:srgbClr val="FF0000"/>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lvl="0" algn="ctr" defTabSz="1111250">
            <a:lnSpc>
              <a:spcPct val="90000"/>
            </a:lnSpc>
            <a:spcBef>
              <a:spcPct val="0"/>
            </a:spcBef>
            <a:spcAft>
              <a:spcPct val="35000"/>
            </a:spcAft>
          </a:pPr>
          <a:r>
            <a:rPr lang="fa-IR" sz="2500" kern="1200" dirty="0">
              <a:solidFill>
                <a:schemeClr val="bg1"/>
              </a:solidFill>
              <a:cs typeface="B Mitra" pitchFamily="2" charset="-78"/>
            </a:rPr>
            <a:t>تاریخچه</a:t>
          </a:r>
          <a:endParaRPr lang="en-US" sz="2500" kern="1200" dirty="0">
            <a:solidFill>
              <a:schemeClr val="bg1"/>
            </a:solidFill>
            <a:cs typeface="B Mitra" pitchFamily="2" charset="-78"/>
          </a:endParaRPr>
        </a:p>
      </dsp:txBody>
      <dsp:txXfrm>
        <a:off x="33131" y="2787215"/>
        <a:ext cx="1457738" cy="612429"/>
      </dsp:txXfrm>
    </dsp:sp>
    <dsp:sp modelId="{9CCC0248-ECF7-42C9-965E-2B831C061C54}">
      <dsp:nvSpPr>
        <dsp:cNvPr id="0" name=""/>
        <dsp:cNvSpPr/>
      </dsp:nvSpPr>
      <dsp:spPr>
        <a:xfrm>
          <a:off x="0" y="3820883"/>
          <a:ext cx="1524000" cy="678691"/>
        </a:xfrm>
        <a:prstGeom prst="roundRect">
          <a:avLst/>
        </a:prstGeom>
        <a:solidFill>
          <a:srgbClr val="FF0000"/>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lvl="0" algn="ctr" defTabSz="1111250">
            <a:lnSpc>
              <a:spcPct val="90000"/>
            </a:lnSpc>
            <a:spcBef>
              <a:spcPct val="0"/>
            </a:spcBef>
            <a:spcAft>
              <a:spcPct val="35000"/>
            </a:spcAft>
          </a:pPr>
          <a:r>
            <a:rPr lang="fa-IR" sz="2500" kern="1200" dirty="0">
              <a:solidFill>
                <a:schemeClr val="bg1"/>
              </a:solidFill>
              <a:cs typeface="B Mitra" pitchFamily="2" charset="-78"/>
            </a:rPr>
            <a:t>معرفی تکنیک</a:t>
          </a:r>
          <a:endParaRPr lang="en-US" sz="2500" kern="1200" dirty="0">
            <a:solidFill>
              <a:schemeClr val="bg1"/>
            </a:solidFill>
            <a:cs typeface="B Mitra" pitchFamily="2" charset="-78"/>
          </a:endParaRPr>
        </a:p>
      </dsp:txBody>
      <dsp:txXfrm>
        <a:off x="33131" y="3854014"/>
        <a:ext cx="1457738" cy="612429"/>
      </dsp:txXfrm>
    </dsp:sp>
    <dsp:sp modelId="{14C28BC0-E622-4A5D-B800-FCF92F13B7FE}">
      <dsp:nvSpPr>
        <dsp:cNvPr id="0" name=""/>
        <dsp:cNvSpPr/>
      </dsp:nvSpPr>
      <dsp:spPr>
        <a:xfrm>
          <a:off x="0" y="4887686"/>
          <a:ext cx="1524000" cy="678691"/>
        </a:xfrm>
        <a:prstGeom prst="roundRect">
          <a:avLst/>
        </a:prstGeom>
        <a:solidFill>
          <a:srgbClr val="FF0000"/>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lvl="0" algn="ctr" defTabSz="1111250">
            <a:lnSpc>
              <a:spcPct val="90000"/>
            </a:lnSpc>
            <a:spcBef>
              <a:spcPct val="0"/>
            </a:spcBef>
            <a:spcAft>
              <a:spcPct val="35000"/>
            </a:spcAft>
          </a:pPr>
          <a:r>
            <a:rPr lang="fa-IR" sz="2500" kern="1200" dirty="0">
              <a:solidFill>
                <a:schemeClr val="bg1"/>
              </a:solidFill>
              <a:cs typeface="B Mitra" pitchFamily="2" charset="-78"/>
            </a:rPr>
            <a:t>نمونه موردی</a:t>
          </a:r>
          <a:endParaRPr lang="en-US" sz="2500" kern="1200" dirty="0">
            <a:solidFill>
              <a:schemeClr val="bg1"/>
            </a:solidFill>
            <a:cs typeface="B Mitra" pitchFamily="2" charset="-78"/>
          </a:endParaRPr>
        </a:p>
      </dsp:txBody>
      <dsp:txXfrm>
        <a:off x="33131" y="4920817"/>
        <a:ext cx="1457738" cy="612429"/>
      </dsp:txXfrm>
    </dsp:sp>
    <dsp:sp modelId="{3C71E5D1-86C9-4327-A43A-F200E5BB2AD7}">
      <dsp:nvSpPr>
        <dsp:cNvPr id="0" name=""/>
        <dsp:cNvSpPr/>
      </dsp:nvSpPr>
      <dsp:spPr>
        <a:xfrm>
          <a:off x="0" y="5878288"/>
          <a:ext cx="1524000" cy="678691"/>
        </a:xfrm>
        <a:prstGeom prst="roundRect">
          <a:avLst/>
        </a:prstGeom>
        <a:solidFill>
          <a:srgbClr val="FF0000"/>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lvl="0" algn="ctr" defTabSz="1111250">
            <a:lnSpc>
              <a:spcPct val="90000"/>
            </a:lnSpc>
            <a:spcBef>
              <a:spcPct val="0"/>
            </a:spcBef>
            <a:spcAft>
              <a:spcPct val="35000"/>
            </a:spcAft>
          </a:pPr>
          <a:r>
            <a:rPr lang="fa-IR" sz="2500" kern="1200" dirty="0">
              <a:solidFill>
                <a:schemeClr val="bg1"/>
              </a:solidFill>
              <a:cs typeface="B Mitra" pitchFamily="2" charset="-78"/>
            </a:rPr>
            <a:t>نتیجه گیری</a:t>
          </a:r>
          <a:endParaRPr lang="en-US" sz="2500" kern="1200" dirty="0">
            <a:solidFill>
              <a:schemeClr val="bg1"/>
            </a:solidFill>
            <a:cs typeface="B Mitra" pitchFamily="2" charset="-78"/>
          </a:endParaRPr>
        </a:p>
      </dsp:txBody>
      <dsp:txXfrm>
        <a:off x="33131" y="5911419"/>
        <a:ext cx="1457738" cy="612429"/>
      </dsp:txXfrm>
    </dsp:sp>
  </dsp:spTree>
</dsp:drawing>
</file>

<file path=ppt/diagrams/drawing1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1ED7F76-690D-4574-A5AB-723564371D68}">
      <dsp:nvSpPr>
        <dsp:cNvPr id="0" name=""/>
        <dsp:cNvSpPr/>
      </dsp:nvSpPr>
      <dsp:spPr>
        <a:xfrm>
          <a:off x="0" y="544288"/>
          <a:ext cx="1524000" cy="678691"/>
        </a:xfrm>
        <a:prstGeom prst="roundRect">
          <a:avLst/>
        </a:prstGeom>
        <a:solidFill>
          <a:srgbClr val="FF0000"/>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lvl="0" algn="ctr" defTabSz="1111250">
            <a:lnSpc>
              <a:spcPct val="90000"/>
            </a:lnSpc>
            <a:spcBef>
              <a:spcPct val="0"/>
            </a:spcBef>
            <a:spcAft>
              <a:spcPct val="35000"/>
            </a:spcAft>
          </a:pPr>
          <a:r>
            <a:rPr lang="fa-IR" sz="2500" kern="1200" dirty="0">
              <a:solidFill>
                <a:schemeClr val="bg1"/>
              </a:solidFill>
              <a:cs typeface="B Mitra" pitchFamily="2" charset="-78"/>
            </a:rPr>
            <a:t>مقدمه</a:t>
          </a:r>
          <a:endParaRPr lang="en-US" sz="2500" kern="1200" dirty="0">
            <a:solidFill>
              <a:schemeClr val="bg1"/>
            </a:solidFill>
            <a:cs typeface="B Mitra" pitchFamily="2" charset="-78"/>
          </a:endParaRPr>
        </a:p>
      </dsp:txBody>
      <dsp:txXfrm>
        <a:off x="33131" y="577419"/>
        <a:ext cx="1457738" cy="612429"/>
      </dsp:txXfrm>
    </dsp:sp>
    <dsp:sp modelId="{A590DD09-0F61-4302-B713-F14D65A42789}">
      <dsp:nvSpPr>
        <dsp:cNvPr id="0" name=""/>
        <dsp:cNvSpPr/>
      </dsp:nvSpPr>
      <dsp:spPr>
        <a:xfrm>
          <a:off x="0" y="1611086"/>
          <a:ext cx="1524000" cy="678691"/>
        </a:xfrm>
        <a:prstGeom prst="roundRect">
          <a:avLst/>
        </a:prstGeom>
        <a:solidFill>
          <a:schemeClr val="tx1"/>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lvl="0" algn="ctr" defTabSz="1111250">
            <a:lnSpc>
              <a:spcPct val="90000"/>
            </a:lnSpc>
            <a:spcBef>
              <a:spcPct val="0"/>
            </a:spcBef>
            <a:spcAft>
              <a:spcPct val="35000"/>
            </a:spcAft>
          </a:pPr>
          <a:r>
            <a:rPr lang="fa-IR" sz="2500" kern="1200" dirty="0">
              <a:solidFill>
                <a:schemeClr val="bg1"/>
              </a:solidFill>
              <a:cs typeface="B Mitra" pitchFamily="2" charset="-78"/>
            </a:rPr>
            <a:t>مبانی نظری</a:t>
          </a:r>
          <a:endParaRPr lang="en-US" sz="2500" kern="1200" dirty="0">
            <a:solidFill>
              <a:schemeClr val="bg1"/>
            </a:solidFill>
            <a:cs typeface="B Mitra" pitchFamily="2" charset="-78"/>
          </a:endParaRPr>
        </a:p>
      </dsp:txBody>
      <dsp:txXfrm>
        <a:off x="33131" y="1644217"/>
        <a:ext cx="1457738" cy="612429"/>
      </dsp:txXfrm>
    </dsp:sp>
    <dsp:sp modelId="{E6BF0759-3358-4D28-BF5F-AB9370B70554}">
      <dsp:nvSpPr>
        <dsp:cNvPr id="0" name=""/>
        <dsp:cNvSpPr/>
      </dsp:nvSpPr>
      <dsp:spPr>
        <a:xfrm>
          <a:off x="0" y="2754084"/>
          <a:ext cx="1524000" cy="678691"/>
        </a:xfrm>
        <a:prstGeom prst="roundRect">
          <a:avLst/>
        </a:prstGeom>
        <a:solidFill>
          <a:srgbClr val="FF0000"/>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lvl="0" algn="ctr" defTabSz="1111250">
            <a:lnSpc>
              <a:spcPct val="90000"/>
            </a:lnSpc>
            <a:spcBef>
              <a:spcPct val="0"/>
            </a:spcBef>
            <a:spcAft>
              <a:spcPct val="35000"/>
            </a:spcAft>
          </a:pPr>
          <a:r>
            <a:rPr lang="fa-IR" sz="2500" kern="1200" dirty="0">
              <a:solidFill>
                <a:schemeClr val="bg1"/>
              </a:solidFill>
              <a:cs typeface="B Mitra" pitchFamily="2" charset="-78"/>
            </a:rPr>
            <a:t>تاریخچه</a:t>
          </a:r>
          <a:endParaRPr lang="en-US" sz="2500" kern="1200" dirty="0">
            <a:solidFill>
              <a:schemeClr val="bg1"/>
            </a:solidFill>
            <a:cs typeface="B Mitra" pitchFamily="2" charset="-78"/>
          </a:endParaRPr>
        </a:p>
      </dsp:txBody>
      <dsp:txXfrm>
        <a:off x="33131" y="2787215"/>
        <a:ext cx="1457738" cy="612429"/>
      </dsp:txXfrm>
    </dsp:sp>
    <dsp:sp modelId="{9CCC0248-ECF7-42C9-965E-2B831C061C54}">
      <dsp:nvSpPr>
        <dsp:cNvPr id="0" name=""/>
        <dsp:cNvSpPr/>
      </dsp:nvSpPr>
      <dsp:spPr>
        <a:xfrm>
          <a:off x="0" y="3820883"/>
          <a:ext cx="1524000" cy="678691"/>
        </a:xfrm>
        <a:prstGeom prst="roundRect">
          <a:avLst/>
        </a:prstGeom>
        <a:solidFill>
          <a:srgbClr val="FF0000"/>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lvl="0" algn="ctr" defTabSz="1111250">
            <a:lnSpc>
              <a:spcPct val="90000"/>
            </a:lnSpc>
            <a:spcBef>
              <a:spcPct val="0"/>
            </a:spcBef>
            <a:spcAft>
              <a:spcPct val="35000"/>
            </a:spcAft>
          </a:pPr>
          <a:r>
            <a:rPr lang="fa-IR" sz="2500" kern="1200" dirty="0">
              <a:solidFill>
                <a:schemeClr val="bg1"/>
              </a:solidFill>
              <a:cs typeface="B Mitra" pitchFamily="2" charset="-78"/>
            </a:rPr>
            <a:t>معرفی تکنیک</a:t>
          </a:r>
          <a:endParaRPr lang="en-US" sz="2500" kern="1200" dirty="0">
            <a:solidFill>
              <a:schemeClr val="bg1"/>
            </a:solidFill>
            <a:cs typeface="B Mitra" pitchFamily="2" charset="-78"/>
          </a:endParaRPr>
        </a:p>
      </dsp:txBody>
      <dsp:txXfrm>
        <a:off x="33131" y="3854014"/>
        <a:ext cx="1457738" cy="612429"/>
      </dsp:txXfrm>
    </dsp:sp>
    <dsp:sp modelId="{14C28BC0-E622-4A5D-B800-FCF92F13B7FE}">
      <dsp:nvSpPr>
        <dsp:cNvPr id="0" name=""/>
        <dsp:cNvSpPr/>
      </dsp:nvSpPr>
      <dsp:spPr>
        <a:xfrm>
          <a:off x="0" y="4887686"/>
          <a:ext cx="1524000" cy="678691"/>
        </a:xfrm>
        <a:prstGeom prst="roundRect">
          <a:avLst/>
        </a:prstGeom>
        <a:solidFill>
          <a:srgbClr val="FF0000"/>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lvl="0" algn="ctr" defTabSz="1111250">
            <a:lnSpc>
              <a:spcPct val="90000"/>
            </a:lnSpc>
            <a:spcBef>
              <a:spcPct val="0"/>
            </a:spcBef>
            <a:spcAft>
              <a:spcPct val="35000"/>
            </a:spcAft>
          </a:pPr>
          <a:r>
            <a:rPr lang="fa-IR" sz="2500" kern="1200" dirty="0">
              <a:solidFill>
                <a:schemeClr val="bg1"/>
              </a:solidFill>
              <a:cs typeface="B Mitra" pitchFamily="2" charset="-78"/>
            </a:rPr>
            <a:t>نمونه موردی</a:t>
          </a:r>
          <a:endParaRPr lang="en-US" sz="2500" kern="1200" dirty="0">
            <a:solidFill>
              <a:schemeClr val="bg1"/>
            </a:solidFill>
            <a:cs typeface="B Mitra" pitchFamily="2" charset="-78"/>
          </a:endParaRPr>
        </a:p>
      </dsp:txBody>
      <dsp:txXfrm>
        <a:off x="33131" y="4920817"/>
        <a:ext cx="1457738" cy="612429"/>
      </dsp:txXfrm>
    </dsp:sp>
    <dsp:sp modelId="{3C71E5D1-86C9-4327-A43A-F200E5BB2AD7}">
      <dsp:nvSpPr>
        <dsp:cNvPr id="0" name=""/>
        <dsp:cNvSpPr/>
      </dsp:nvSpPr>
      <dsp:spPr>
        <a:xfrm>
          <a:off x="0" y="5878288"/>
          <a:ext cx="1524000" cy="678691"/>
        </a:xfrm>
        <a:prstGeom prst="roundRect">
          <a:avLst/>
        </a:prstGeom>
        <a:solidFill>
          <a:srgbClr val="FF0000"/>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lvl="0" algn="ctr" defTabSz="1111250">
            <a:lnSpc>
              <a:spcPct val="90000"/>
            </a:lnSpc>
            <a:spcBef>
              <a:spcPct val="0"/>
            </a:spcBef>
            <a:spcAft>
              <a:spcPct val="35000"/>
            </a:spcAft>
          </a:pPr>
          <a:r>
            <a:rPr lang="fa-IR" sz="2500" kern="1200" dirty="0">
              <a:solidFill>
                <a:schemeClr val="bg1"/>
              </a:solidFill>
              <a:cs typeface="B Mitra" pitchFamily="2" charset="-78"/>
            </a:rPr>
            <a:t>نتیجه گیری</a:t>
          </a:r>
          <a:endParaRPr lang="en-US" sz="2500" kern="1200" dirty="0">
            <a:solidFill>
              <a:schemeClr val="bg1"/>
            </a:solidFill>
            <a:cs typeface="B Mitra" pitchFamily="2" charset="-78"/>
          </a:endParaRPr>
        </a:p>
      </dsp:txBody>
      <dsp:txXfrm>
        <a:off x="33131" y="5911419"/>
        <a:ext cx="1457738" cy="612429"/>
      </dsp:txXfrm>
    </dsp:sp>
  </dsp:spTree>
</dsp:drawing>
</file>

<file path=ppt/diagrams/drawing1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1ED7F76-690D-4574-A5AB-723564371D68}">
      <dsp:nvSpPr>
        <dsp:cNvPr id="0" name=""/>
        <dsp:cNvSpPr/>
      </dsp:nvSpPr>
      <dsp:spPr>
        <a:xfrm>
          <a:off x="0" y="544288"/>
          <a:ext cx="1524000" cy="678691"/>
        </a:xfrm>
        <a:prstGeom prst="roundRect">
          <a:avLst/>
        </a:prstGeom>
        <a:solidFill>
          <a:srgbClr val="FF0000"/>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lvl="0" algn="ctr" defTabSz="1111250">
            <a:lnSpc>
              <a:spcPct val="90000"/>
            </a:lnSpc>
            <a:spcBef>
              <a:spcPct val="0"/>
            </a:spcBef>
            <a:spcAft>
              <a:spcPct val="35000"/>
            </a:spcAft>
          </a:pPr>
          <a:r>
            <a:rPr lang="fa-IR" sz="2500" kern="1200" dirty="0">
              <a:solidFill>
                <a:schemeClr val="bg1"/>
              </a:solidFill>
              <a:cs typeface="B Mitra" pitchFamily="2" charset="-78"/>
            </a:rPr>
            <a:t>مقدمه</a:t>
          </a:r>
          <a:endParaRPr lang="en-US" sz="2500" kern="1200" dirty="0">
            <a:solidFill>
              <a:schemeClr val="bg1"/>
            </a:solidFill>
            <a:cs typeface="B Mitra" pitchFamily="2" charset="-78"/>
          </a:endParaRPr>
        </a:p>
      </dsp:txBody>
      <dsp:txXfrm>
        <a:off x="33131" y="577419"/>
        <a:ext cx="1457738" cy="612429"/>
      </dsp:txXfrm>
    </dsp:sp>
    <dsp:sp modelId="{A590DD09-0F61-4302-B713-F14D65A42789}">
      <dsp:nvSpPr>
        <dsp:cNvPr id="0" name=""/>
        <dsp:cNvSpPr/>
      </dsp:nvSpPr>
      <dsp:spPr>
        <a:xfrm>
          <a:off x="0" y="1611086"/>
          <a:ext cx="1524000" cy="678691"/>
        </a:xfrm>
        <a:prstGeom prst="roundRect">
          <a:avLst/>
        </a:prstGeom>
        <a:solidFill>
          <a:schemeClr val="tx1"/>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lvl="0" algn="ctr" defTabSz="1111250">
            <a:lnSpc>
              <a:spcPct val="90000"/>
            </a:lnSpc>
            <a:spcBef>
              <a:spcPct val="0"/>
            </a:spcBef>
            <a:spcAft>
              <a:spcPct val="35000"/>
            </a:spcAft>
          </a:pPr>
          <a:r>
            <a:rPr lang="fa-IR" sz="2500" kern="1200" dirty="0">
              <a:solidFill>
                <a:schemeClr val="bg1"/>
              </a:solidFill>
              <a:cs typeface="B Mitra" pitchFamily="2" charset="-78"/>
            </a:rPr>
            <a:t>مبانی نظری</a:t>
          </a:r>
          <a:endParaRPr lang="en-US" sz="2500" kern="1200" dirty="0">
            <a:solidFill>
              <a:schemeClr val="bg1"/>
            </a:solidFill>
            <a:cs typeface="B Mitra" pitchFamily="2" charset="-78"/>
          </a:endParaRPr>
        </a:p>
      </dsp:txBody>
      <dsp:txXfrm>
        <a:off x="33131" y="1644217"/>
        <a:ext cx="1457738" cy="612429"/>
      </dsp:txXfrm>
    </dsp:sp>
    <dsp:sp modelId="{E6BF0759-3358-4D28-BF5F-AB9370B70554}">
      <dsp:nvSpPr>
        <dsp:cNvPr id="0" name=""/>
        <dsp:cNvSpPr/>
      </dsp:nvSpPr>
      <dsp:spPr>
        <a:xfrm>
          <a:off x="0" y="2754084"/>
          <a:ext cx="1524000" cy="678691"/>
        </a:xfrm>
        <a:prstGeom prst="roundRect">
          <a:avLst/>
        </a:prstGeom>
        <a:solidFill>
          <a:srgbClr val="FF0000"/>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lvl="0" algn="ctr" defTabSz="1111250">
            <a:lnSpc>
              <a:spcPct val="90000"/>
            </a:lnSpc>
            <a:spcBef>
              <a:spcPct val="0"/>
            </a:spcBef>
            <a:spcAft>
              <a:spcPct val="35000"/>
            </a:spcAft>
          </a:pPr>
          <a:r>
            <a:rPr lang="fa-IR" sz="2500" kern="1200" dirty="0">
              <a:solidFill>
                <a:schemeClr val="bg1"/>
              </a:solidFill>
              <a:cs typeface="B Mitra" pitchFamily="2" charset="-78"/>
            </a:rPr>
            <a:t>تاریخچه</a:t>
          </a:r>
          <a:endParaRPr lang="en-US" sz="2500" kern="1200" dirty="0">
            <a:solidFill>
              <a:schemeClr val="bg1"/>
            </a:solidFill>
            <a:cs typeface="B Mitra" pitchFamily="2" charset="-78"/>
          </a:endParaRPr>
        </a:p>
      </dsp:txBody>
      <dsp:txXfrm>
        <a:off x="33131" y="2787215"/>
        <a:ext cx="1457738" cy="612429"/>
      </dsp:txXfrm>
    </dsp:sp>
    <dsp:sp modelId="{9CCC0248-ECF7-42C9-965E-2B831C061C54}">
      <dsp:nvSpPr>
        <dsp:cNvPr id="0" name=""/>
        <dsp:cNvSpPr/>
      </dsp:nvSpPr>
      <dsp:spPr>
        <a:xfrm>
          <a:off x="0" y="3820883"/>
          <a:ext cx="1524000" cy="678691"/>
        </a:xfrm>
        <a:prstGeom prst="roundRect">
          <a:avLst/>
        </a:prstGeom>
        <a:solidFill>
          <a:srgbClr val="FF0000"/>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lvl="0" algn="ctr" defTabSz="1111250">
            <a:lnSpc>
              <a:spcPct val="90000"/>
            </a:lnSpc>
            <a:spcBef>
              <a:spcPct val="0"/>
            </a:spcBef>
            <a:spcAft>
              <a:spcPct val="35000"/>
            </a:spcAft>
          </a:pPr>
          <a:r>
            <a:rPr lang="fa-IR" sz="2500" kern="1200" dirty="0">
              <a:solidFill>
                <a:schemeClr val="bg1"/>
              </a:solidFill>
              <a:cs typeface="B Mitra" pitchFamily="2" charset="-78"/>
            </a:rPr>
            <a:t>معرفی تکنیک</a:t>
          </a:r>
          <a:endParaRPr lang="en-US" sz="2500" kern="1200" dirty="0">
            <a:solidFill>
              <a:schemeClr val="bg1"/>
            </a:solidFill>
            <a:cs typeface="B Mitra" pitchFamily="2" charset="-78"/>
          </a:endParaRPr>
        </a:p>
      </dsp:txBody>
      <dsp:txXfrm>
        <a:off x="33131" y="3854014"/>
        <a:ext cx="1457738" cy="612429"/>
      </dsp:txXfrm>
    </dsp:sp>
    <dsp:sp modelId="{14C28BC0-E622-4A5D-B800-FCF92F13B7FE}">
      <dsp:nvSpPr>
        <dsp:cNvPr id="0" name=""/>
        <dsp:cNvSpPr/>
      </dsp:nvSpPr>
      <dsp:spPr>
        <a:xfrm>
          <a:off x="0" y="4887686"/>
          <a:ext cx="1524000" cy="678691"/>
        </a:xfrm>
        <a:prstGeom prst="roundRect">
          <a:avLst/>
        </a:prstGeom>
        <a:solidFill>
          <a:srgbClr val="FF0000"/>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lvl="0" algn="ctr" defTabSz="1111250">
            <a:lnSpc>
              <a:spcPct val="90000"/>
            </a:lnSpc>
            <a:spcBef>
              <a:spcPct val="0"/>
            </a:spcBef>
            <a:spcAft>
              <a:spcPct val="35000"/>
            </a:spcAft>
          </a:pPr>
          <a:r>
            <a:rPr lang="fa-IR" sz="2500" kern="1200" dirty="0">
              <a:solidFill>
                <a:schemeClr val="bg1"/>
              </a:solidFill>
              <a:cs typeface="B Mitra" pitchFamily="2" charset="-78"/>
            </a:rPr>
            <a:t>نمونه موردی</a:t>
          </a:r>
          <a:endParaRPr lang="en-US" sz="2500" kern="1200" dirty="0">
            <a:solidFill>
              <a:schemeClr val="bg1"/>
            </a:solidFill>
            <a:cs typeface="B Mitra" pitchFamily="2" charset="-78"/>
          </a:endParaRPr>
        </a:p>
      </dsp:txBody>
      <dsp:txXfrm>
        <a:off x="33131" y="4920817"/>
        <a:ext cx="1457738" cy="612429"/>
      </dsp:txXfrm>
    </dsp:sp>
    <dsp:sp modelId="{3C71E5D1-86C9-4327-A43A-F200E5BB2AD7}">
      <dsp:nvSpPr>
        <dsp:cNvPr id="0" name=""/>
        <dsp:cNvSpPr/>
      </dsp:nvSpPr>
      <dsp:spPr>
        <a:xfrm>
          <a:off x="0" y="5878288"/>
          <a:ext cx="1524000" cy="678691"/>
        </a:xfrm>
        <a:prstGeom prst="roundRect">
          <a:avLst/>
        </a:prstGeom>
        <a:solidFill>
          <a:srgbClr val="FF0000"/>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lvl="0" algn="ctr" defTabSz="1111250">
            <a:lnSpc>
              <a:spcPct val="90000"/>
            </a:lnSpc>
            <a:spcBef>
              <a:spcPct val="0"/>
            </a:spcBef>
            <a:spcAft>
              <a:spcPct val="35000"/>
            </a:spcAft>
          </a:pPr>
          <a:r>
            <a:rPr lang="fa-IR" sz="2500" kern="1200" dirty="0">
              <a:solidFill>
                <a:schemeClr val="bg1"/>
              </a:solidFill>
              <a:cs typeface="B Mitra" pitchFamily="2" charset="-78"/>
            </a:rPr>
            <a:t>نتیجه گیری</a:t>
          </a:r>
          <a:endParaRPr lang="en-US" sz="2500" kern="1200" dirty="0">
            <a:solidFill>
              <a:schemeClr val="bg1"/>
            </a:solidFill>
            <a:cs typeface="B Mitra" pitchFamily="2" charset="-78"/>
          </a:endParaRPr>
        </a:p>
      </dsp:txBody>
      <dsp:txXfrm>
        <a:off x="33131" y="5911419"/>
        <a:ext cx="1457738" cy="612429"/>
      </dsp:txXfrm>
    </dsp:sp>
  </dsp:spTree>
</dsp:drawing>
</file>

<file path=ppt/diagrams/drawing1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1ED7F76-690D-4574-A5AB-723564371D68}">
      <dsp:nvSpPr>
        <dsp:cNvPr id="0" name=""/>
        <dsp:cNvSpPr/>
      </dsp:nvSpPr>
      <dsp:spPr>
        <a:xfrm>
          <a:off x="0" y="544288"/>
          <a:ext cx="1524000" cy="678691"/>
        </a:xfrm>
        <a:prstGeom prst="roundRect">
          <a:avLst/>
        </a:prstGeom>
        <a:solidFill>
          <a:srgbClr val="FF0000"/>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lvl="0" algn="ctr" defTabSz="1111250">
            <a:lnSpc>
              <a:spcPct val="90000"/>
            </a:lnSpc>
            <a:spcBef>
              <a:spcPct val="0"/>
            </a:spcBef>
            <a:spcAft>
              <a:spcPct val="35000"/>
            </a:spcAft>
          </a:pPr>
          <a:r>
            <a:rPr lang="fa-IR" sz="2500" kern="1200" dirty="0">
              <a:solidFill>
                <a:schemeClr val="bg1"/>
              </a:solidFill>
              <a:cs typeface="B Mitra" pitchFamily="2" charset="-78"/>
            </a:rPr>
            <a:t>مقدمه</a:t>
          </a:r>
          <a:endParaRPr lang="en-US" sz="2500" kern="1200" dirty="0">
            <a:solidFill>
              <a:schemeClr val="bg1"/>
            </a:solidFill>
            <a:cs typeface="B Mitra" pitchFamily="2" charset="-78"/>
          </a:endParaRPr>
        </a:p>
      </dsp:txBody>
      <dsp:txXfrm>
        <a:off x="33131" y="577419"/>
        <a:ext cx="1457738" cy="612429"/>
      </dsp:txXfrm>
    </dsp:sp>
    <dsp:sp modelId="{A590DD09-0F61-4302-B713-F14D65A42789}">
      <dsp:nvSpPr>
        <dsp:cNvPr id="0" name=""/>
        <dsp:cNvSpPr/>
      </dsp:nvSpPr>
      <dsp:spPr>
        <a:xfrm>
          <a:off x="0" y="1611086"/>
          <a:ext cx="1524000" cy="678691"/>
        </a:xfrm>
        <a:prstGeom prst="roundRect">
          <a:avLst/>
        </a:prstGeom>
        <a:solidFill>
          <a:schemeClr val="tx1"/>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lvl="0" algn="ctr" defTabSz="1111250">
            <a:lnSpc>
              <a:spcPct val="90000"/>
            </a:lnSpc>
            <a:spcBef>
              <a:spcPct val="0"/>
            </a:spcBef>
            <a:spcAft>
              <a:spcPct val="35000"/>
            </a:spcAft>
          </a:pPr>
          <a:r>
            <a:rPr lang="fa-IR" sz="2500" kern="1200" dirty="0">
              <a:solidFill>
                <a:schemeClr val="bg1"/>
              </a:solidFill>
              <a:cs typeface="B Mitra" pitchFamily="2" charset="-78"/>
            </a:rPr>
            <a:t>مبانی نظری</a:t>
          </a:r>
          <a:endParaRPr lang="en-US" sz="2500" kern="1200" dirty="0">
            <a:solidFill>
              <a:schemeClr val="bg1"/>
            </a:solidFill>
            <a:cs typeface="B Mitra" pitchFamily="2" charset="-78"/>
          </a:endParaRPr>
        </a:p>
      </dsp:txBody>
      <dsp:txXfrm>
        <a:off x="33131" y="1644217"/>
        <a:ext cx="1457738" cy="612429"/>
      </dsp:txXfrm>
    </dsp:sp>
    <dsp:sp modelId="{E6BF0759-3358-4D28-BF5F-AB9370B70554}">
      <dsp:nvSpPr>
        <dsp:cNvPr id="0" name=""/>
        <dsp:cNvSpPr/>
      </dsp:nvSpPr>
      <dsp:spPr>
        <a:xfrm>
          <a:off x="0" y="2754084"/>
          <a:ext cx="1524000" cy="678691"/>
        </a:xfrm>
        <a:prstGeom prst="roundRect">
          <a:avLst/>
        </a:prstGeom>
        <a:solidFill>
          <a:srgbClr val="FF0000"/>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lvl="0" algn="ctr" defTabSz="1111250">
            <a:lnSpc>
              <a:spcPct val="90000"/>
            </a:lnSpc>
            <a:spcBef>
              <a:spcPct val="0"/>
            </a:spcBef>
            <a:spcAft>
              <a:spcPct val="35000"/>
            </a:spcAft>
          </a:pPr>
          <a:r>
            <a:rPr lang="fa-IR" sz="2500" kern="1200" dirty="0">
              <a:solidFill>
                <a:schemeClr val="bg1"/>
              </a:solidFill>
              <a:cs typeface="B Mitra" pitchFamily="2" charset="-78"/>
            </a:rPr>
            <a:t>تاریخچه</a:t>
          </a:r>
          <a:endParaRPr lang="en-US" sz="2500" kern="1200" dirty="0">
            <a:solidFill>
              <a:schemeClr val="bg1"/>
            </a:solidFill>
            <a:cs typeface="B Mitra" pitchFamily="2" charset="-78"/>
          </a:endParaRPr>
        </a:p>
      </dsp:txBody>
      <dsp:txXfrm>
        <a:off x="33131" y="2787215"/>
        <a:ext cx="1457738" cy="612429"/>
      </dsp:txXfrm>
    </dsp:sp>
    <dsp:sp modelId="{9CCC0248-ECF7-42C9-965E-2B831C061C54}">
      <dsp:nvSpPr>
        <dsp:cNvPr id="0" name=""/>
        <dsp:cNvSpPr/>
      </dsp:nvSpPr>
      <dsp:spPr>
        <a:xfrm>
          <a:off x="0" y="3820883"/>
          <a:ext cx="1524000" cy="678691"/>
        </a:xfrm>
        <a:prstGeom prst="roundRect">
          <a:avLst/>
        </a:prstGeom>
        <a:solidFill>
          <a:srgbClr val="FF0000"/>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lvl="0" algn="ctr" defTabSz="1111250">
            <a:lnSpc>
              <a:spcPct val="90000"/>
            </a:lnSpc>
            <a:spcBef>
              <a:spcPct val="0"/>
            </a:spcBef>
            <a:spcAft>
              <a:spcPct val="35000"/>
            </a:spcAft>
          </a:pPr>
          <a:r>
            <a:rPr lang="fa-IR" sz="2500" kern="1200" dirty="0">
              <a:solidFill>
                <a:schemeClr val="bg1"/>
              </a:solidFill>
              <a:cs typeface="B Mitra" pitchFamily="2" charset="-78"/>
            </a:rPr>
            <a:t>معرفی تکنیک</a:t>
          </a:r>
          <a:endParaRPr lang="en-US" sz="2500" kern="1200" dirty="0">
            <a:solidFill>
              <a:schemeClr val="bg1"/>
            </a:solidFill>
            <a:cs typeface="B Mitra" pitchFamily="2" charset="-78"/>
          </a:endParaRPr>
        </a:p>
      </dsp:txBody>
      <dsp:txXfrm>
        <a:off x="33131" y="3854014"/>
        <a:ext cx="1457738" cy="612429"/>
      </dsp:txXfrm>
    </dsp:sp>
    <dsp:sp modelId="{14C28BC0-E622-4A5D-B800-FCF92F13B7FE}">
      <dsp:nvSpPr>
        <dsp:cNvPr id="0" name=""/>
        <dsp:cNvSpPr/>
      </dsp:nvSpPr>
      <dsp:spPr>
        <a:xfrm>
          <a:off x="0" y="4887686"/>
          <a:ext cx="1524000" cy="678691"/>
        </a:xfrm>
        <a:prstGeom prst="roundRect">
          <a:avLst/>
        </a:prstGeom>
        <a:solidFill>
          <a:srgbClr val="FF0000"/>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lvl="0" algn="ctr" defTabSz="1111250">
            <a:lnSpc>
              <a:spcPct val="90000"/>
            </a:lnSpc>
            <a:spcBef>
              <a:spcPct val="0"/>
            </a:spcBef>
            <a:spcAft>
              <a:spcPct val="35000"/>
            </a:spcAft>
          </a:pPr>
          <a:r>
            <a:rPr lang="fa-IR" sz="2500" kern="1200" dirty="0">
              <a:solidFill>
                <a:schemeClr val="bg1"/>
              </a:solidFill>
              <a:cs typeface="B Mitra" pitchFamily="2" charset="-78"/>
            </a:rPr>
            <a:t>نمونه موردی</a:t>
          </a:r>
          <a:endParaRPr lang="en-US" sz="2500" kern="1200" dirty="0">
            <a:solidFill>
              <a:schemeClr val="bg1"/>
            </a:solidFill>
            <a:cs typeface="B Mitra" pitchFamily="2" charset="-78"/>
          </a:endParaRPr>
        </a:p>
      </dsp:txBody>
      <dsp:txXfrm>
        <a:off x="33131" y="4920817"/>
        <a:ext cx="1457738" cy="612429"/>
      </dsp:txXfrm>
    </dsp:sp>
    <dsp:sp modelId="{3C71E5D1-86C9-4327-A43A-F200E5BB2AD7}">
      <dsp:nvSpPr>
        <dsp:cNvPr id="0" name=""/>
        <dsp:cNvSpPr/>
      </dsp:nvSpPr>
      <dsp:spPr>
        <a:xfrm>
          <a:off x="0" y="5878288"/>
          <a:ext cx="1524000" cy="678691"/>
        </a:xfrm>
        <a:prstGeom prst="roundRect">
          <a:avLst/>
        </a:prstGeom>
        <a:solidFill>
          <a:srgbClr val="FF0000"/>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lvl="0" algn="ctr" defTabSz="1111250">
            <a:lnSpc>
              <a:spcPct val="90000"/>
            </a:lnSpc>
            <a:spcBef>
              <a:spcPct val="0"/>
            </a:spcBef>
            <a:spcAft>
              <a:spcPct val="35000"/>
            </a:spcAft>
          </a:pPr>
          <a:r>
            <a:rPr lang="fa-IR" sz="2500" kern="1200" dirty="0">
              <a:solidFill>
                <a:schemeClr val="bg1"/>
              </a:solidFill>
              <a:cs typeface="B Mitra" pitchFamily="2" charset="-78"/>
            </a:rPr>
            <a:t>نتیجه گیری</a:t>
          </a:r>
          <a:endParaRPr lang="en-US" sz="2500" kern="1200" dirty="0">
            <a:solidFill>
              <a:schemeClr val="bg1"/>
            </a:solidFill>
            <a:cs typeface="B Mitra" pitchFamily="2" charset="-78"/>
          </a:endParaRPr>
        </a:p>
      </dsp:txBody>
      <dsp:txXfrm>
        <a:off x="33131" y="5911419"/>
        <a:ext cx="1457738" cy="612429"/>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1ED7F76-690D-4574-A5AB-723564371D68}">
      <dsp:nvSpPr>
        <dsp:cNvPr id="0" name=""/>
        <dsp:cNvSpPr/>
      </dsp:nvSpPr>
      <dsp:spPr>
        <a:xfrm>
          <a:off x="0" y="544288"/>
          <a:ext cx="1524000" cy="678691"/>
        </a:xfrm>
        <a:prstGeom prst="roundRect">
          <a:avLst/>
        </a:prstGeom>
        <a:solidFill>
          <a:srgbClr val="FF0000"/>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lvl="0" algn="ctr" defTabSz="1111250">
            <a:lnSpc>
              <a:spcPct val="90000"/>
            </a:lnSpc>
            <a:spcBef>
              <a:spcPct val="0"/>
            </a:spcBef>
            <a:spcAft>
              <a:spcPct val="35000"/>
            </a:spcAft>
          </a:pPr>
          <a:r>
            <a:rPr lang="fa-IR" sz="2500" kern="1200" dirty="0">
              <a:solidFill>
                <a:schemeClr val="bg1"/>
              </a:solidFill>
              <a:cs typeface="B Mitra" pitchFamily="2" charset="-78"/>
            </a:rPr>
            <a:t>مقدمه</a:t>
          </a:r>
          <a:endParaRPr lang="en-US" sz="2500" kern="1200" dirty="0">
            <a:solidFill>
              <a:schemeClr val="bg1"/>
            </a:solidFill>
            <a:cs typeface="B Mitra" pitchFamily="2" charset="-78"/>
          </a:endParaRPr>
        </a:p>
      </dsp:txBody>
      <dsp:txXfrm>
        <a:off x="33131" y="577419"/>
        <a:ext cx="1457738" cy="612429"/>
      </dsp:txXfrm>
    </dsp:sp>
    <dsp:sp modelId="{A590DD09-0F61-4302-B713-F14D65A42789}">
      <dsp:nvSpPr>
        <dsp:cNvPr id="0" name=""/>
        <dsp:cNvSpPr/>
      </dsp:nvSpPr>
      <dsp:spPr>
        <a:xfrm>
          <a:off x="0" y="1611086"/>
          <a:ext cx="1524000" cy="678691"/>
        </a:xfrm>
        <a:prstGeom prst="roundRect">
          <a:avLst/>
        </a:prstGeom>
        <a:solidFill>
          <a:schemeClr val="tx1"/>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lvl="0" algn="ctr" defTabSz="1111250">
            <a:lnSpc>
              <a:spcPct val="90000"/>
            </a:lnSpc>
            <a:spcBef>
              <a:spcPct val="0"/>
            </a:spcBef>
            <a:spcAft>
              <a:spcPct val="35000"/>
            </a:spcAft>
          </a:pPr>
          <a:r>
            <a:rPr lang="fa-IR" sz="2500" kern="1200" dirty="0">
              <a:solidFill>
                <a:schemeClr val="bg1"/>
              </a:solidFill>
              <a:cs typeface="B Mitra" pitchFamily="2" charset="-78"/>
            </a:rPr>
            <a:t>مبانی نظری</a:t>
          </a:r>
          <a:endParaRPr lang="en-US" sz="2500" kern="1200" dirty="0">
            <a:solidFill>
              <a:schemeClr val="bg1"/>
            </a:solidFill>
            <a:cs typeface="B Mitra" pitchFamily="2" charset="-78"/>
          </a:endParaRPr>
        </a:p>
      </dsp:txBody>
      <dsp:txXfrm>
        <a:off x="33131" y="1644217"/>
        <a:ext cx="1457738" cy="612429"/>
      </dsp:txXfrm>
    </dsp:sp>
    <dsp:sp modelId="{E6BF0759-3358-4D28-BF5F-AB9370B70554}">
      <dsp:nvSpPr>
        <dsp:cNvPr id="0" name=""/>
        <dsp:cNvSpPr/>
      </dsp:nvSpPr>
      <dsp:spPr>
        <a:xfrm>
          <a:off x="0" y="2754084"/>
          <a:ext cx="1524000" cy="678691"/>
        </a:xfrm>
        <a:prstGeom prst="roundRect">
          <a:avLst/>
        </a:prstGeom>
        <a:solidFill>
          <a:srgbClr val="FF0000"/>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lvl="0" algn="ctr" defTabSz="1111250">
            <a:lnSpc>
              <a:spcPct val="90000"/>
            </a:lnSpc>
            <a:spcBef>
              <a:spcPct val="0"/>
            </a:spcBef>
            <a:spcAft>
              <a:spcPct val="35000"/>
            </a:spcAft>
          </a:pPr>
          <a:r>
            <a:rPr lang="fa-IR" sz="2500" kern="1200" dirty="0">
              <a:solidFill>
                <a:schemeClr val="bg1"/>
              </a:solidFill>
              <a:cs typeface="B Mitra" pitchFamily="2" charset="-78"/>
            </a:rPr>
            <a:t>تاریخچه</a:t>
          </a:r>
          <a:endParaRPr lang="en-US" sz="2500" kern="1200" dirty="0">
            <a:solidFill>
              <a:schemeClr val="bg1"/>
            </a:solidFill>
            <a:cs typeface="B Mitra" pitchFamily="2" charset="-78"/>
          </a:endParaRPr>
        </a:p>
      </dsp:txBody>
      <dsp:txXfrm>
        <a:off x="33131" y="2787215"/>
        <a:ext cx="1457738" cy="612429"/>
      </dsp:txXfrm>
    </dsp:sp>
    <dsp:sp modelId="{9CCC0248-ECF7-42C9-965E-2B831C061C54}">
      <dsp:nvSpPr>
        <dsp:cNvPr id="0" name=""/>
        <dsp:cNvSpPr/>
      </dsp:nvSpPr>
      <dsp:spPr>
        <a:xfrm>
          <a:off x="0" y="3820883"/>
          <a:ext cx="1524000" cy="678691"/>
        </a:xfrm>
        <a:prstGeom prst="roundRect">
          <a:avLst/>
        </a:prstGeom>
        <a:solidFill>
          <a:srgbClr val="FF0000"/>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lvl="0" algn="ctr" defTabSz="1111250">
            <a:lnSpc>
              <a:spcPct val="90000"/>
            </a:lnSpc>
            <a:spcBef>
              <a:spcPct val="0"/>
            </a:spcBef>
            <a:spcAft>
              <a:spcPct val="35000"/>
            </a:spcAft>
          </a:pPr>
          <a:r>
            <a:rPr lang="fa-IR" sz="2500" kern="1200" dirty="0">
              <a:solidFill>
                <a:schemeClr val="bg1"/>
              </a:solidFill>
              <a:cs typeface="B Mitra" pitchFamily="2" charset="-78"/>
            </a:rPr>
            <a:t>معرفی تکنیک</a:t>
          </a:r>
          <a:endParaRPr lang="en-US" sz="2500" kern="1200" dirty="0">
            <a:solidFill>
              <a:schemeClr val="bg1"/>
            </a:solidFill>
            <a:cs typeface="B Mitra" pitchFamily="2" charset="-78"/>
          </a:endParaRPr>
        </a:p>
      </dsp:txBody>
      <dsp:txXfrm>
        <a:off x="33131" y="3854014"/>
        <a:ext cx="1457738" cy="612429"/>
      </dsp:txXfrm>
    </dsp:sp>
    <dsp:sp modelId="{14C28BC0-E622-4A5D-B800-FCF92F13B7FE}">
      <dsp:nvSpPr>
        <dsp:cNvPr id="0" name=""/>
        <dsp:cNvSpPr/>
      </dsp:nvSpPr>
      <dsp:spPr>
        <a:xfrm>
          <a:off x="0" y="4887686"/>
          <a:ext cx="1524000" cy="678691"/>
        </a:xfrm>
        <a:prstGeom prst="roundRect">
          <a:avLst/>
        </a:prstGeom>
        <a:solidFill>
          <a:srgbClr val="FF0000"/>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lvl="0" algn="ctr" defTabSz="1111250">
            <a:lnSpc>
              <a:spcPct val="90000"/>
            </a:lnSpc>
            <a:spcBef>
              <a:spcPct val="0"/>
            </a:spcBef>
            <a:spcAft>
              <a:spcPct val="35000"/>
            </a:spcAft>
          </a:pPr>
          <a:r>
            <a:rPr lang="fa-IR" sz="2500" kern="1200" dirty="0">
              <a:solidFill>
                <a:schemeClr val="bg1"/>
              </a:solidFill>
              <a:cs typeface="B Mitra" pitchFamily="2" charset="-78"/>
            </a:rPr>
            <a:t>نمونه موردی</a:t>
          </a:r>
          <a:endParaRPr lang="en-US" sz="2500" kern="1200" dirty="0">
            <a:solidFill>
              <a:schemeClr val="bg1"/>
            </a:solidFill>
            <a:cs typeface="B Mitra" pitchFamily="2" charset="-78"/>
          </a:endParaRPr>
        </a:p>
      </dsp:txBody>
      <dsp:txXfrm>
        <a:off x="33131" y="4920817"/>
        <a:ext cx="1457738" cy="612429"/>
      </dsp:txXfrm>
    </dsp:sp>
    <dsp:sp modelId="{3C71E5D1-86C9-4327-A43A-F200E5BB2AD7}">
      <dsp:nvSpPr>
        <dsp:cNvPr id="0" name=""/>
        <dsp:cNvSpPr/>
      </dsp:nvSpPr>
      <dsp:spPr>
        <a:xfrm>
          <a:off x="0" y="5878288"/>
          <a:ext cx="1524000" cy="678691"/>
        </a:xfrm>
        <a:prstGeom prst="roundRect">
          <a:avLst/>
        </a:prstGeom>
        <a:solidFill>
          <a:srgbClr val="FF0000"/>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lvl="0" algn="ctr" defTabSz="1111250">
            <a:lnSpc>
              <a:spcPct val="90000"/>
            </a:lnSpc>
            <a:spcBef>
              <a:spcPct val="0"/>
            </a:spcBef>
            <a:spcAft>
              <a:spcPct val="35000"/>
            </a:spcAft>
          </a:pPr>
          <a:r>
            <a:rPr lang="fa-IR" sz="2500" kern="1200" dirty="0">
              <a:solidFill>
                <a:schemeClr val="bg1"/>
              </a:solidFill>
              <a:cs typeface="B Mitra" pitchFamily="2" charset="-78"/>
            </a:rPr>
            <a:t>نتیجه گیری</a:t>
          </a:r>
          <a:endParaRPr lang="en-US" sz="2500" kern="1200" dirty="0">
            <a:solidFill>
              <a:schemeClr val="bg1"/>
            </a:solidFill>
            <a:cs typeface="B Mitra" pitchFamily="2" charset="-78"/>
          </a:endParaRPr>
        </a:p>
      </dsp:txBody>
      <dsp:txXfrm>
        <a:off x="33131" y="5911419"/>
        <a:ext cx="1457738" cy="612429"/>
      </dsp:txXfrm>
    </dsp:sp>
  </dsp:spTree>
</dsp:drawing>
</file>

<file path=ppt/diagrams/drawing2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1ED7F76-690D-4574-A5AB-723564371D68}">
      <dsp:nvSpPr>
        <dsp:cNvPr id="0" name=""/>
        <dsp:cNvSpPr/>
      </dsp:nvSpPr>
      <dsp:spPr>
        <a:xfrm>
          <a:off x="0" y="544288"/>
          <a:ext cx="1524000" cy="678691"/>
        </a:xfrm>
        <a:prstGeom prst="roundRect">
          <a:avLst/>
        </a:prstGeom>
        <a:solidFill>
          <a:srgbClr val="FF0000"/>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lvl="0" algn="ctr" defTabSz="1111250">
            <a:lnSpc>
              <a:spcPct val="90000"/>
            </a:lnSpc>
            <a:spcBef>
              <a:spcPct val="0"/>
            </a:spcBef>
            <a:spcAft>
              <a:spcPct val="35000"/>
            </a:spcAft>
          </a:pPr>
          <a:r>
            <a:rPr lang="fa-IR" sz="2500" kern="1200" dirty="0">
              <a:solidFill>
                <a:schemeClr val="bg1"/>
              </a:solidFill>
              <a:cs typeface="B Mitra" pitchFamily="2" charset="-78"/>
            </a:rPr>
            <a:t>مقدمه</a:t>
          </a:r>
          <a:endParaRPr lang="en-US" sz="2500" kern="1200" dirty="0">
            <a:solidFill>
              <a:schemeClr val="bg1"/>
            </a:solidFill>
            <a:cs typeface="B Mitra" pitchFamily="2" charset="-78"/>
          </a:endParaRPr>
        </a:p>
      </dsp:txBody>
      <dsp:txXfrm>
        <a:off x="33131" y="577419"/>
        <a:ext cx="1457738" cy="612429"/>
      </dsp:txXfrm>
    </dsp:sp>
    <dsp:sp modelId="{A590DD09-0F61-4302-B713-F14D65A42789}">
      <dsp:nvSpPr>
        <dsp:cNvPr id="0" name=""/>
        <dsp:cNvSpPr/>
      </dsp:nvSpPr>
      <dsp:spPr>
        <a:xfrm>
          <a:off x="0" y="1611086"/>
          <a:ext cx="1524000" cy="678691"/>
        </a:xfrm>
        <a:prstGeom prst="roundRect">
          <a:avLst/>
        </a:prstGeom>
        <a:solidFill>
          <a:schemeClr val="tx1"/>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lvl="0" algn="ctr" defTabSz="1111250">
            <a:lnSpc>
              <a:spcPct val="90000"/>
            </a:lnSpc>
            <a:spcBef>
              <a:spcPct val="0"/>
            </a:spcBef>
            <a:spcAft>
              <a:spcPct val="35000"/>
            </a:spcAft>
          </a:pPr>
          <a:r>
            <a:rPr lang="fa-IR" sz="2500" kern="1200" dirty="0">
              <a:solidFill>
                <a:schemeClr val="bg1"/>
              </a:solidFill>
              <a:cs typeface="B Mitra" pitchFamily="2" charset="-78"/>
            </a:rPr>
            <a:t>مبانی نظری</a:t>
          </a:r>
          <a:endParaRPr lang="en-US" sz="2500" kern="1200" dirty="0">
            <a:solidFill>
              <a:schemeClr val="bg1"/>
            </a:solidFill>
            <a:cs typeface="B Mitra" pitchFamily="2" charset="-78"/>
          </a:endParaRPr>
        </a:p>
      </dsp:txBody>
      <dsp:txXfrm>
        <a:off x="33131" y="1644217"/>
        <a:ext cx="1457738" cy="612429"/>
      </dsp:txXfrm>
    </dsp:sp>
    <dsp:sp modelId="{E6BF0759-3358-4D28-BF5F-AB9370B70554}">
      <dsp:nvSpPr>
        <dsp:cNvPr id="0" name=""/>
        <dsp:cNvSpPr/>
      </dsp:nvSpPr>
      <dsp:spPr>
        <a:xfrm>
          <a:off x="0" y="2754084"/>
          <a:ext cx="1524000" cy="678691"/>
        </a:xfrm>
        <a:prstGeom prst="roundRect">
          <a:avLst/>
        </a:prstGeom>
        <a:solidFill>
          <a:srgbClr val="FF0000"/>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lvl="0" algn="ctr" defTabSz="1111250">
            <a:lnSpc>
              <a:spcPct val="90000"/>
            </a:lnSpc>
            <a:spcBef>
              <a:spcPct val="0"/>
            </a:spcBef>
            <a:spcAft>
              <a:spcPct val="35000"/>
            </a:spcAft>
          </a:pPr>
          <a:r>
            <a:rPr lang="fa-IR" sz="2500" kern="1200" dirty="0">
              <a:solidFill>
                <a:schemeClr val="bg1"/>
              </a:solidFill>
              <a:cs typeface="B Mitra" pitchFamily="2" charset="-78"/>
            </a:rPr>
            <a:t>تاریخچه</a:t>
          </a:r>
          <a:endParaRPr lang="en-US" sz="2500" kern="1200" dirty="0">
            <a:solidFill>
              <a:schemeClr val="bg1"/>
            </a:solidFill>
            <a:cs typeface="B Mitra" pitchFamily="2" charset="-78"/>
          </a:endParaRPr>
        </a:p>
      </dsp:txBody>
      <dsp:txXfrm>
        <a:off x="33131" y="2787215"/>
        <a:ext cx="1457738" cy="612429"/>
      </dsp:txXfrm>
    </dsp:sp>
    <dsp:sp modelId="{9CCC0248-ECF7-42C9-965E-2B831C061C54}">
      <dsp:nvSpPr>
        <dsp:cNvPr id="0" name=""/>
        <dsp:cNvSpPr/>
      </dsp:nvSpPr>
      <dsp:spPr>
        <a:xfrm>
          <a:off x="0" y="3820883"/>
          <a:ext cx="1524000" cy="678691"/>
        </a:xfrm>
        <a:prstGeom prst="roundRect">
          <a:avLst/>
        </a:prstGeom>
        <a:solidFill>
          <a:srgbClr val="FF0000"/>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lvl="0" algn="ctr" defTabSz="1111250">
            <a:lnSpc>
              <a:spcPct val="90000"/>
            </a:lnSpc>
            <a:spcBef>
              <a:spcPct val="0"/>
            </a:spcBef>
            <a:spcAft>
              <a:spcPct val="35000"/>
            </a:spcAft>
          </a:pPr>
          <a:r>
            <a:rPr lang="fa-IR" sz="2500" kern="1200" dirty="0">
              <a:solidFill>
                <a:schemeClr val="bg1"/>
              </a:solidFill>
              <a:cs typeface="B Mitra" pitchFamily="2" charset="-78"/>
            </a:rPr>
            <a:t>معرفی تکنیک</a:t>
          </a:r>
          <a:endParaRPr lang="en-US" sz="2500" kern="1200" dirty="0">
            <a:solidFill>
              <a:schemeClr val="bg1"/>
            </a:solidFill>
            <a:cs typeface="B Mitra" pitchFamily="2" charset="-78"/>
          </a:endParaRPr>
        </a:p>
      </dsp:txBody>
      <dsp:txXfrm>
        <a:off x="33131" y="3854014"/>
        <a:ext cx="1457738" cy="612429"/>
      </dsp:txXfrm>
    </dsp:sp>
    <dsp:sp modelId="{14C28BC0-E622-4A5D-B800-FCF92F13B7FE}">
      <dsp:nvSpPr>
        <dsp:cNvPr id="0" name=""/>
        <dsp:cNvSpPr/>
      </dsp:nvSpPr>
      <dsp:spPr>
        <a:xfrm>
          <a:off x="0" y="4887686"/>
          <a:ext cx="1524000" cy="678691"/>
        </a:xfrm>
        <a:prstGeom prst="roundRect">
          <a:avLst/>
        </a:prstGeom>
        <a:solidFill>
          <a:srgbClr val="FF0000"/>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lvl="0" algn="ctr" defTabSz="1111250">
            <a:lnSpc>
              <a:spcPct val="90000"/>
            </a:lnSpc>
            <a:spcBef>
              <a:spcPct val="0"/>
            </a:spcBef>
            <a:spcAft>
              <a:spcPct val="35000"/>
            </a:spcAft>
          </a:pPr>
          <a:r>
            <a:rPr lang="fa-IR" sz="2500" kern="1200" dirty="0">
              <a:solidFill>
                <a:schemeClr val="bg1"/>
              </a:solidFill>
              <a:cs typeface="B Mitra" pitchFamily="2" charset="-78"/>
            </a:rPr>
            <a:t>نمونه موردی</a:t>
          </a:r>
          <a:endParaRPr lang="en-US" sz="2500" kern="1200" dirty="0">
            <a:solidFill>
              <a:schemeClr val="bg1"/>
            </a:solidFill>
            <a:cs typeface="B Mitra" pitchFamily="2" charset="-78"/>
          </a:endParaRPr>
        </a:p>
      </dsp:txBody>
      <dsp:txXfrm>
        <a:off x="33131" y="4920817"/>
        <a:ext cx="1457738" cy="612429"/>
      </dsp:txXfrm>
    </dsp:sp>
    <dsp:sp modelId="{3C71E5D1-86C9-4327-A43A-F200E5BB2AD7}">
      <dsp:nvSpPr>
        <dsp:cNvPr id="0" name=""/>
        <dsp:cNvSpPr/>
      </dsp:nvSpPr>
      <dsp:spPr>
        <a:xfrm>
          <a:off x="0" y="5878288"/>
          <a:ext cx="1524000" cy="678691"/>
        </a:xfrm>
        <a:prstGeom prst="roundRect">
          <a:avLst/>
        </a:prstGeom>
        <a:solidFill>
          <a:srgbClr val="FF0000"/>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lvl="0" algn="ctr" defTabSz="1111250">
            <a:lnSpc>
              <a:spcPct val="90000"/>
            </a:lnSpc>
            <a:spcBef>
              <a:spcPct val="0"/>
            </a:spcBef>
            <a:spcAft>
              <a:spcPct val="35000"/>
            </a:spcAft>
          </a:pPr>
          <a:r>
            <a:rPr lang="fa-IR" sz="2500" kern="1200" dirty="0">
              <a:solidFill>
                <a:schemeClr val="bg1"/>
              </a:solidFill>
              <a:cs typeface="B Mitra" pitchFamily="2" charset="-78"/>
            </a:rPr>
            <a:t>نتیجه گیری</a:t>
          </a:r>
          <a:endParaRPr lang="en-US" sz="2500" kern="1200" dirty="0">
            <a:solidFill>
              <a:schemeClr val="bg1"/>
            </a:solidFill>
            <a:cs typeface="B Mitra" pitchFamily="2" charset="-78"/>
          </a:endParaRPr>
        </a:p>
      </dsp:txBody>
      <dsp:txXfrm>
        <a:off x="33131" y="5911419"/>
        <a:ext cx="1457738" cy="612429"/>
      </dsp:txXfrm>
    </dsp:sp>
  </dsp:spTree>
</dsp:drawing>
</file>

<file path=ppt/diagrams/drawing2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1ED7F76-690D-4574-A5AB-723564371D68}">
      <dsp:nvSpPr>
        <dsp:cNvPr id="0" name=""/>
        <dsp:cNvSpPr/>
      </dsp:nvSpPr>
      <dsp:spPr>
        <a:xfrm>
          <a:off x="0" y="544288"/>
          <a:ext cx="1524000" cy="678691"/>
        </a:xfrm>
        <a:prstGeom prst="roundRect">
          <a:avLst/>
        </a:prstGeom>
        <a:solidFill>
          <a:srgbClr val="FF0000"/>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lvl="0" algn="ctr" defTabSz="1111250">
            <a:lnSpc>
              <a:spcPct val="90000"/>
            </a:lnSpc>
            <a:spcBef>
              <a:spcPct val="0"/>
            </a:spcBef>
            <a:spcAft>
              <a:spcPct val="35000"/>
            </a:spcAft>
          </a:pPr>
          <a:r>
            <a:rPr lang="fa-IR" sz="2500" kern="1200" dirty="0">
              <a:solidFill>
                <a:schemeClr val="bg1"/>
              </a:solidFill>
              <a:cs typeface="B Mitra" pitchFamily="2" charset="-78"/>
            </a:rPr>
            <a:t>مقدمه</a:t>
          </a:r>
          <a:endParaRPr lang="en-US" sz="2500" kern="1200" dirty="0">
            <a:solidFill>
              <a:schemeClr val="bg1"/>
            </a:solidFill>
            <a:cs typeface="B Mitra" pitchFamily="2" charset="-78"/>
          </a:endParaRPr>
        </a:p>
      </dsp:txBody>
      <dsp:txXfrm>
        <a:off x="33131" y="577419"/>
        <a:ext cx="1457738" cy="612429"/>
      </dsp:txXfrm>
    </dsp:sp>
    <dsp:sp modelId="{A590DD09-0F61-4302-B713-F14D65A42789}">
      <dsp:nvSpPr>
        <dsp:cNvPr id="0" name=""/>
        <dsp:cNvSpPr/>
      </dsp:nvSpPr>
      <dsp:spPr>
        <a:xfrm>
          <a:off x="0" y="1611086"/>
          <a:ext cx="1524000" cy="678691"/>
        </a:xfrm>
        <a:prstGeom prst="roundRect">
          <a:avLst/>
        </a:prstGeom>
        <a:solidFill>
          <a:schemeClr val="tx1"/>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lvl="0" algn="ctr" defTabSz="1111250">
            <a:lnSpc>
              <a:spcPct val="90000"/>
            </a:lnSpc>
            <a:spcBef>
              <a:spcPct val="0"/>
            </a:spcBef>
            <a:spcAft>
              <a:spcPct val="35000"/>
            </a:spcAft>
          </a:pPr>
          <a:r>
            <a:rPr lang="fa-IR" sz="2500" kern="1200" dirty="0">
              <a:solidFill>
                <a:schemeClr val="bg1"/>
              </a:solidFill>
              <a:cs typeface="B Mitra" pitchFamily="2" charset="-78"/>
            </a:rPr>
            <a:t>مبانی نظری</a:t>
          </a:r>
          <a:endParaRPr lang="en-US" sz="2500" kern="1200" dirty="0">
            <a:solidFill>
              <a:schemeClr val="bg1"/>
            </a:solidFill>
            <a:cs typeface="B Mitra" pitchFamily="2" charset="-78"/>
          </a:endParaRPr>
        </a:p>
      </dsp:txBody>
      <dsp:txXfrm>
        <a:off x="33131" y="1644217"/>
        <a:ext cx="1457738" cy="612429"/>
      </dsp:txXfrm>
    </dsp:sp>
    <dsp:sp modelId="{E6BF0759-3358-4D28-BF5F-AB9370B70554}">
      <dsp:nvSpPr>
        <dsp:cNvPr id="0" name=""/>
        <dsp:cNvSpPr/>
      </dsp:nvSpPr>
      <dsp:spPr>
        <a:xfrm>
          <a:off x="0" y="2754084"/>
          <a:ext cx="1524000" cy="678691"/>
        </a:xfrm>
        <a:prstGeom prst="roundRect">
          <a:avLst/>
        </a:prstGeom>
        <a:solidFill>
          <a:srgbClr val="FF0000"/>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lvl="0" algn="ctr" defTabSz="1111250">
            <a:lnSpc>
              <a:spcPct val="90000"/>
            </a:lnSpc>
            <a:spcBef>
              <a:spcPct val="0"/>
            </a:spcBef>
            <a:spcAft>
              <a:spcPct val="35000"/>
            </a:spcAft>
          </a:pPr>
          <a:r>
            <a:rPr lang="fa-IR" sz="2500" kern="1200" dirty="0">
              <a:solidFill>
                <a:schemeClr val="bg1"/>
              </a:solidFill>
              <a:cs typeface="B Mitra" pitchFamily="2" charset="-78"/>
            </a:rPr>
            <a:t>تاریخچه</a:t>
          </a:r>
          <a:endParaRPr lang="en-US" sz="2500" kern="1200" dirty="0">
            <a:solidFill>
              <a:schemeClr val="bg1"/>
            </a:solidFill>
            <a:cs typeface="B Mitra" pitchFamily="2" charset="-78"/>
          </a:endParaRPr>
        </a:p>
      </dsp:txBody>
      <dsp:txXfrm>
        <a:off x="33131" y="2787215"/>
        <a:ext cx="1457738" cy="612429"/>
      </dsp:txXfrm>
    </dsp:sp>
    <dsp:sp modelId="{9CCC0248-ECF7-42C9-965E-2B831C061C54}">
      <dsp:nvSpPr>
        <dsp:cNvPr id="0" name=""/>
        <dsp:cNvSpPr/>
      </dsp:nvSpPr>
      <dsp:spPr>
        <a:xfrm>
          <a:off x="0" y="3820883"/>
          <a:ext cx="1524000" cy="678691"/>
        </a:xfrm>
        <a:prstGeom prst="roundRect">
          <a:avLst/>
        </a:prstGeom>
        <a:solidFill>
          <a:srgbClr val="FF0000"/>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lvl="0" algn="ctr" defTabSz="1111250">
            <a:lnSpc>
              <a:spcPct val="90000"/>
            </a:lnSpc>
            <a:spcBef>
              <a:spcPct val="0"/>
            </a:spcBef>
            <a:spcAft>
              <a:spcPct val="35000"/>
            </a:spcAft>
          </a:pPr>
          <a:r>
            <a:rPr lang="fa-IR" sz="2500" kern="1200" dirty="0">
              <a:solidFill>
                <a:schemeClr val="bg1"/>
              </a:solidFill>
              <a:cs typeface="B Mitra" pitchFamily="2" charset="-78"/>
            </a:rPr>
            <a:t>معرفی تکنیک</a:t>
          </a:r>
          <a:endParaRPr lang="en-US" sz="2500" kern="1200" dirty="0">
            <a:solidFill>
              <a:schemeClr val="bg1"/>
            </a:solidFill>
            <a:cs typeface="B Mitra" pitchFamily="2" charset="-78"/>
          </a:endParaRPr>
        </a:p>
      </dsp:txBody>
      <dsp:txXfrm>
        <a:off x="33131" y="3854014"/>
        <a:ext cx="1457738" cy="612429"/>
      </dsp:txXfrm>
    </dsp:sp>
    <dsp:sp modelId="{14C28BC0-E622-4A5D-B800-FCF92F13B7FE}">
      <dsp:nvSpPr>
        <dsp:cNvPr id="0" name=""/>
        <dsp:cNvSpPr/>
      </dsp:nvSpPr>
      <dsp:spPr>
        <a:xfrm>
          <a:off x="0" y="4887686"/>
          <a:ext cx="1524000" cy="678691"/>
        </a:xfrm>
        <a:prstGeom prst="roundRect">
          <a:avLst/>
        </a:prstGeom>
        <a:solidFill>
          <a:srgbClr val="FF0000"/>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lvl="0" algn="ctr" defTabSz="1111250">
            <a:lnSpc>
              <a:spcPct val="90000"/>
            </a:lnSpc>
            <a:spcBef>
              <a:spcPct val="0"/>
            </a:spcBef>
            <a:spcAft>
              <a:spcPct val="35000"/>
            </a:spcAft>
          </a:pPr>
          <a:r>
            <a:rPr lang="fa-IR" sz="2500" kern="1200" dirty="0">
              <a:solidFill>
                <a:schemeClr val="bg1"/>
              </a:solidFill>
              <a:cs typeface="B Mitra" pitchFamily="2" charset="-78"/>
            </a:rPr>
            <a:t>نمونه موردی</a:t>
          </a:r>
          <a:endParaRPr lang="en-US" sz="2500" kern="1200" dirty="0">
            <a:solidFill>
              <a:schemeClr val="bg1"/>
            </a:solidFill>
            <a:cs typeface="B Mitra" pitchFamily="2" charset="-78"/>
          </a:endParaRPr>
        </a:p>
      </dsp:txBody>
      <dsp:txXfrm>
        <a:off x="33131" y="4920817"/>
        <a:ext cx="1457738" cy="612429"/>
      </dsp:txXfrm>
    </dsp:sp>
    <dsp:sp modelId="{3C71E5D1-86C9-4327-A43A-F200E5BB2AD7}">
      <dsp:nvSpPr>
        <dsp:cNvPr id="0" name=""/>
        <dsp:cNvSpPr/>
      </dsp:nvSpPr>
      <dsp:spPr>
        <a:xfrm>
          <a:off x="0" y="5878288"/>
          <a:ext cx="1524000" cy="678691"/>
        </a:xfrm>
        <a:prstGeom prst="roundRect">
          <a:avLst/>
        </a:prstGeom>
        <a:solidFill>
          <a:srgbClr val="FF0000"/>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lvl="0" algn="ctr" defTabSz="1111250">
            <a:lnSpc>
              <a:spcPct val="90000"/>
            </a:lnSpc>
            <a:spcBef>
              <a:spcPct val="0"/>
            </a:spcBef>
            <a:spcAft>
              <a:spcPct val="35000"/>
            </a:spcAft>
          </a:pPr>
          <a:r>
            <a:rPr lang="fa-IR" sz="2500" kern="1200" dirty="0">
              <a:solidFill>
                <a:schemeClr val="bg1"/>
              </a:solidFill>
              <a:cs typeface="B Mitra" pitchFamily="2" charset="-78"/>
            </a:rPr>
            <a:t>نتیجه گیری</a:t>
          </a:r>
          <a:endParaRPr lang="en-US" sz="2500" kern="1200" dirty="0">
            <a:solidFill>
              <a:schemeClr val="bg1"/>
            </a:solidFill>
            <a:cs typeface="B Mitra" pitchFamily="2" charset="-78"/>
          </a:endParaRPr>
        </a:p>
      </dsp:txBody>
      <dsp:txXfrm>
        <a:off x="33131" y="5911419"/>
        <a:ext cx="1457738" cy="612429"/>
      </dsp:txXfrm>
    </dsp:sp>
  </dsp:spTree>
</dsp:drawing>
</file>

<file path=ppt/diagrams/drawing2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1ED7F76-690D-4574-A5AB-723564371D68}">
      <dsp:nvSpPr>
        <dsp:cNvPr id="0" name=""/>
        <dsp:cNvSpPr/>
      </dsp:nvSpPr>
      <dsp:spPr>
        <a:xfrm>
          <a:off x="0" y="544288"/>
          <a:ext cx="1524000" cy="678691"/>
        </a:xfrm>
        <a:prstGeom prst="roundRect">
          <a:avLst/>
        </a:prstGeom>
        <a:solidFill>
          <a:srgbClr val="FF0000"/>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lvl="0" algn="ctr" defTabSz="1111250">
            <a:lnSpc>
              <a:spcPct val="90000"/>
            </a:lnSpc>
            <a:spcBef>
              <a:spcPct val="0"/>
            </a:spcBef>
            <a:spcAft>
              <a:spcPct val="35000"/>
            </a:spcAft>
          </a:pPr>
          <a:r>
            <a:rPr lang="fa-IR" sz="2500" kern="1200" dirty="0">
              <a:solidFill>
                <a:schemeClr val="bg1"/>
              </a:solidFill>
              <a:cs typeface="B Mitra" pitchFamily="2" charset="-78"/>
            </a:rPr>
            <a:t>مقدمه</a:t>
          </a:r>
          <a:endParaRPr lang="en-US" sz="2500" kern="1200" dirty="0">
            <a:solidFill>
              <a:schemeClr val="bg1"/>
            </a:solidFill>
            <a:cs typeface="B Mitra" pitchFamily="2" charset="-78"/>
          </a:endParaRPr>
        </a:p>
      </dsp:txBody>
      <dsp:txXfrm>
        <a:off x="33131" y="577419"/>
        <a:ext cx="1457738" cy="612429"/>
      </dsp:txXfrm>
    </dsp:sp>
    <dsp:sp modelId="{A590DD09-0F61-4302-B713-F14D65A42789}">
      <dsp:nvSpPr>
        <dsp:cNvPr id="0" name=""/>
        <dsp:cNvSpPr/>
      </dsp:nvSpPr>
      <dsp:spPr>
        <a:xfrm>
          <a:off x="0" y="1611086"/>
          <a:ext cx="1524000" cy="678691"/>
        </a:xfrm>
        <a:prstGeom prst="roundRect">
          <a:avLst/>
        </a:prstGeom>
        <a:solidFill>
          <a:schemeClr val="tx1"/>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lvl="0" algn="ctr" defTabSz="1111250">
            <a:lnSpc>
              <a:spcPct val="90000"/>
            </a:lnSpc>
            <a:spcBef>
              <a:spcPct val="0"/>
            </a:spcBef>
            <a:spcAft>
              <a:spcPct val="35000"/>
            </a:spcAft>
          </a:pPr>
          <a:r>
            <a:rPr lang="fa-IR" sz="2500" kern="1200" dirty="0">
              <a:solidFill>
                <a:schemeClr val="bg1"/>
              </a:solidFill>
              <a:cs typeface="B Mitra" pitchFamily="2" charset="-78"/>
            </a:rPr>
            <a:t>مبانی نظری</a:t>
          </a:r>
          <a:endParaRPr lang="en-US" sz="2500" kern="1200" dirty="0">
            <a:solidFill>
              <a:schemeClr val="bg1"/>
            </a:solidFill>
            <a:cs typeface="B Mitra" pitchFamily="2" charset="-78"/>
          </a:endParaRPr>
        </a:p>
      </dsp:txBody>
      <dsp:txXfrm>
        <a:off x="33131" y="1644217"/>
        <a:ext cx="1457738" cy="612429"/>
      </dsp:txXfrm>
    </dsp:sp>
    <dsp:sp modelId="{E6BF0759-3358-4D28-BF5F-AB9370B70554}">
      <dsp:nvSpPr>
        <dsp:cNvPr id="0" name=""/>
        <dsp:cNvSpPr/>
      </dsp:nvSpPr>
      <dsp:spPr>
        <a:xfrm>
          <a:off x="0" y="2754084"/>
          <a:ext cx="1524000" cy="678691"/>
        </a:xfrm>
        <a:prstGeom prst="roundRect">
          <a:avLst/>
        </a:prstGeom>
        <a:solidFill>
          <a:srgbClr val="FF0000"/>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lvl="0" algn="ctr" defTabSz="1111250">
            <a:lnSpc>
              <a:spcPct val="90000"/>
            </a:lnSpc>
            <a:spcBef>
              <a:spcPct val="0"/>
            </a:spcBef>
            <a:spcAft>
              <a:spcPct val="35000"/>
            </a:spcAft>
          </a:pPr>
          <a:r>
            <a:rPr lang="fa-IR" sz="2500" kern="1200" dirty="0">
              <a:solidFill>
                <a:schemeClr val="bg1"/>
              </a:solidFill>
              <a:cs typeface="B Mitra" pitchFamily="2" charset="-78"/>
            </a:rPr>
            <a:t>تاریخچه</a:t>
          </a:r>
          <a:endParaRPr lang="en-US" sz="2500" kern="1200" dirty="0">
            <a:solidFill>
              <a:schemeClr val="bg1"/>
            </a:solidFill>
            <a:cs typeface="B Mitra" pitchFamily="2" charset="-78"/>
          </a:endParaRPr>
        </a:p>
      </dsp:txBody>
      <dsp:txXfrm>
        <a:off x="33131" y="2787215"/>
        <a:ext cx="1457738" cy="612429"/>
      </dsp:txXfrm>
    </dsp:sp>
    <dsp:sp modelId="{9CCC0248-ECF7-42C9-965E-2B831C061C54}">
      <dsp:nvSpPr>
        <dsp:cNvPr id="0" name=""/>
        <dsp:cNvSpPr/>
      </dsp:nvSpPr>
      <dsp:spPr>
        <a:xfrm>
          <a:off x="0" y="3820883"/>
          <a:ext cx="1524000" cy="678691"/>
        </a:xfrm>
        <a:prstGeom prst="roundRect">
          <a:avLst/>
        </a:prstGeom>
        <a:solidFill>
          <a:srgbClr val="FF0000"/>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lvl="0" algn="ctr" defTabSz="1111250">
            <a:lnSpc>
              <a:spcPct val="90000"/>
            </a:lnSpc>
            <a:spcBef>
              <a:spcPct val="0"/>
            </a:spcBef>
            <a:spcAft>
              <a:spcPct val="35000"/>
            </a:spcAft>
          </a:pPr>
          <a:r>
            <a:rPr lang="fa-IR" sz="2500" kern="1200" dirty="0">
              <a:solidFill>
                <a:schemeClr val="bg1"/>
              </a:solidFill>
              <a:cs typeface="B Mitra" pitchFamily="2" charset="-78"/>
            </a:rPr>
            <a:t>معرفی تکنیک</a:t>
          </a:r>
          <a:endParaRPr lang="en-US" sz="2500" kern="1200" dirty="0">
            <a:solidFill>
              <a:schemeClr val="bg1"/>
            </a:solidFill>
            <a:cs typeface="B Mitra" pitchFamily="2" charset="-78"/>
          </a:endParaRPr>
        </a:p>
      </dsp:txBody>
      <dsp:txXfrm>
        <a:off x="33131" y="3854014"/>
        <a:ext cx="1457738" cy="612429"/>
      </dsp:txXfrm>
    </dsp:sp>
    <dsp:sp modelId="{14C28BC0-E622-4A5D-B800-FCF92F13B7FE}">
      <dsp:nvSpPr>
        <dsp:cNvPr id="0" name=""/>
        <dsp:cNvSpPr/>
      </dsp:nvSpPr>
      <dsp:spPr>
        <a:xfrm>
          <a:off x="0" y="4887686"/>
          <a:ext cx="1524000" cy="678691"/>
        </a:xfrm>
        <a:prstGeom prst="roundRect">
          <a:avLst/>
        </a:prstGeom>
        <a:solidFill>
          <a:srgbClr val="FF0000"/>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lvl="0" algn="ctr" defTabSz="1111250">
            <a:lnSpc>
              <a:spcPct val="90000"/>
            </a:lnSpc>
            <a:spcBef>
              <a:spcPct val="0"/>
            </a:spcBef>
            <a:spcAft>
              <a:spcPct val="35000"/>
            </a:spcAft>
          </a:pPr>
          <a:r>
            <a:rPr lang="fa-IR" sz="2500" kern="1200" dirty="0">
              <a:solidFill>
                <a:schemeClr val="bg1"/>
              </a:solidFill>
              <a:cs typeface="B Mitra" pitchFamily="2" charset="-78"/>
            </a:rPr>
            <a:t>نمونه موردی</a:t>
          </a:r>
          <a:endParaRPr lang="en-US" sz="2500" kern="1200" dirty="0">
            <a:solidFill>
              <a:schemeClr val="bg1"/>
            </a:solidFill>
            <a:cs typeface="B Mitra" pitchFamily="2" charset="-78"/>
          </a:endParaRPr>
        </a:p>
      </dsp:txBody>
      <dsp:txXfrm>
        <a:off x="33131" y="4920817"/>
        <a:ext cx="1457738" cy="612429"/>
      </dsp:txXfrm>
    </dsp:sp>
    <dsp:sp modelId="{3C71E5D1-86C9-4327-A43A-F200E5BB2AD7}">
      <dsp:nvSpPr>
        <dsp:cNvPr id="0" name=""/>
        <dsp:cNvSpPr/>
      </dsp:nvSpPr>
      <dsp:spPr>
        <a:xfrm>
          <a:off x="0" y="5878288"/>
          <a:ext cx="1524000" cy="678691"/>
        </a:xfrm>
        <a:prstGeom prst="roundRect">
          <a:avLst/>
        </a:prstGeom>
        <a:solidFill>
          <a:srgbClr val="FF0000"/>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lvl="0" algn="ctr" defTabSz="1111250">
            <a:lnSpc>
              <a:spcPct val="90000"/>
            </a:lnSpc>
            <a:spcBef>
              <a:spcPct val="0"/>
            </a:spcBef>
            <a:spcAft>
              <a:spcPct val="35000"/>
            </a:spcAft>
          </a:pPr>
          <a:r>
            <a:rPr lang="fa-IR" sz="2500" kern="1200" dirty="0">
              <a:solidFill>
                <a:schemeClr val="bg1"/>
              </a:solidFill>
              <a:cs typeface="B Mitra" pitchFamily="2" charset="-78"/>
            </a:rPr>
            <a:t>نتیجه گیری</a:t>
          </a:r>
          <a:endParaRPr lang="en-US" sz="2500" kern="1200" dirty="0">
            <a:solidFill>
              <a:schemeClr val="bg1"/>
            </a:solidFill>
            <a:cs typeface="B Mitra" pitchFamily="2" charset="-78"/>
          </a:endParaRPr>
        </a:p>
      </dsp:txBody>
      <dsp:txXfrm>
        <a:off x="33131" y="5911419"/>
        <a:ext cx="1457738" cy="612429"/>
      </dsp:txXfrm>
    </dsp:sp>
  </dsp:spTree>
</dsp:drawing>
</file>

<file path=ppt/diagrams/drawing2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1ED7F76-690D-4574-A5AB-723564371D68}">
      <dsp:nvSpPr>
        <dsp:cNvPr id="0" name=""/>
        <dsp:cNvSpPr/>
      </dsp:nvSpPr>
      <dsp:spPr>
        <a:xfrm>
          <a:off x="0" y="544288"/>
          <a:ext cx="1524000" cy="678691"/>
        </a:xfrm>
        <a:prstGeom prst="roundRect">
          <a:avLst/>
        </a:prstGeom>
        <a:solidFill>
          <a:srgbClr val="FF0000"/>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lvl="0" algn="ctr" defTabSz="1111250">
            <a:lnSpc>
              <a:spcPct val="90000"/>
            </a:lnSpc>
            <a:spcBef>
              <a:spcPct val="0"/>
            </a:spcBef>
            <a:spcAft>
              <a:spcPct val="35000"/>
            </a:spcAft>
          </a:pPr>
          <a:r>
            <a:rPr lang="fa-IR" sz="2500" kern="1200" dirty="0">
              <a:solidFill>
                <a:schemeClr val="bg1"/>
              </a:solidFill>
              <a:cs typeface="B Mitra" pitchFamily="2" charset="-78"/>
            </a:rPr>
            <a:t>مقدمه</a:t>
          </a:r>
          <a:endParaRPr lang="en-US" sz="2500" kern="1200" dirty="0">
            <a:solidFill>
              <a:schemeClr val="bg1"/>
            </a:solidFill>
            <a:cs typeface="B Mitra" pitchFamily="2" charset="-78"/>
          </a:endParaRPr>
        </a:p>
      </dsp:txBody>
      <dsp:txXfrm>
        <a:off x="33131" y="577419"/>
        <a:ext cx="1457738" cy="612429"/>
      </dsp:txXfrm>
    </dsp:sp>
    <dsp:sp modelId="{A590DD09-0F61-4302-B713-F14D65A42789}">
      <dsp:nvSpPr>
        <dsp:cNvPr id="0" name=""/>
        <dsp:cNvSpPr/>
      </dsp:nvSpPr>
      <dsp:spPr>
        <a:xfrm>
          <a:off x="0" y="1611086"/>
          <a:ext cx="1524000" cy="678691"/>
        </a:xfrm>
        <a:prstGeom prst="roundRect">
          <a:avLst/>
        </a:prstGeom>
        <a:solidFill>
          <a:schemeClr val="tx1"/>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lvl="0" algn="ctr" defTabSz="1111250">
            <a:lnSpc>
              <a:spcPct val="90000"/>
            </a:lnSpc>
            <a:spcBef>
              <a:spcPct val="0"/>
            </a:spcBef>
            <a:spcAft>
              <a:spcPct val="35000"/>
            </a:spcAft>
          </a:pPr>
          <a:r>
            <a:rPr lang="fa-IR" sz="2500" kern="1200" dirty="0">
              <a:solidFill>
                <a:schemeClr val="bg1"/>
              </a:solidFill>
              <a:cs typeface="B Mitra" pitchFamily="2" charset="-78"/>
            </a:rPr>
            <a:t>مبانی نظری</a:t>
          </a:r>
          <a:endParaRPr lang="en-US" sz="2500" kern="1200" dirty="0">
            <a:solidFill>
              <a:schemeClr val="bg1"/>
            </a:solidFill>
            <a:cs typeface="B Mitra" pitchFamily="2" charset="-78"/>
          </a:endParaRPr>
        </a:p>
      </dsp:txBody>
      <dsp:txXfrm>
        <a:off x="33131" y="1644217"/>
        <a:ext cx="1457738" cy="612429"/>
      </dsp:txXfrm>
    </dsp:sp>
    <dsp:sp modelId="{E6BF0759-3358-4D28-BF5F-AB9370B70554}">
      <dsp:nvSpPr>
        <dsp:cNvPr id="0" name=""/>
        <dsp:cNvSpPr/>
      </dsp:nvSpPr>
      <dsp:spPr>
        <a:xfrm>
          <a:off x="0" y="2754084"/>
          <a:ext cx="1524000" cy="678691"/>
        </a:xfrm>
        <a:prstGeom prst="roundRect">
          <a:avLst/>
        </a:prstGeom>
        <a:solidFill>
          <a:srgbClr val="FF0000"/>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lvl="0" algn="ctr" defTabSz="1111250">
            <a:lnSpc>
              <a:spcPct val="90000"/>
            </a:lnSpc>
            <a:spcBef>
              <a:spcPct val="0"/>
            </a:spcBef>
            <a:spcAft>
              <a:spcPct val="35000"/>
            </a:spcAft>
          </a:pPr>
          <a:r>
            <a:rPr lang="fa-IR" sz="2500" kern="1200" dirty="0">
              <a:solidFill>
                <a:schemeClr val="bg1"/>
              </a:solidFill>
              <a:cs typeface="B Mitra" pitchFamily="2" charset="-78"/>
            </a:rPr>
            <a:t>تاریخچه</a:t>
          </a:r>
          <a:endParaRPr lang="en-US" sz="2500" kern="1200" dirty="0">
            <a:solidFill>
              <a:schemeClr val="bg1"/>
            </a:solidFill>
            <a:cs typeface="B Mitra" pitchFamily="2" charset="-78"/>
          </a:endParaRPr>
        </a:p>
      </dsp:txBody>
      <dsp:txXfrm>
        <a:off x="33131" y="2787215"/>
        <a:ext cx="1457738" cy="612429"/>
      </dsp:txXfrm>
    </dsp:sp>
    <dsp:sp modelId="{9CCC0248-ECF7-42C9-965E-2B831C061C54}">
      <dsp:nvSpPr>
        <dsp:cNvPr id="0" name=""/>
        <dsp:cNvSpPr/>
      </dsp:nvSpPr>
      <dsp:spPr>
        <a:xfrm>
          <a:off x="0" y="3820883"/>
          <a:ext cx="1524000" cy="678691"/>
        </a:xfrm>
        <a:prstGeom prst="roundRect">
          <a:avLst/>
        </a:prstGeom>
        <a:solidFill>
          <a:srgbClr val="FF0000"/>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lvl="0" algn="ctr" defTabSz="1111250">
            <a:lnSpc>
              <a:spcPct val="90000"/>
            </a:lnSpc>
            <a:spcBef>
              <a:spcPct val="0"/>
            </a:spcBef>
            <a:spcAft>
              <a:spcPct val="35000"/>
            </a:spcAft>
          </a:pPr>
          <a:r>
            <a:rPr lang="fa-IR" sz="2500" kern="1200" dirty="0">
              <a:solidFill>
                <a:schemeClr val="bg1"/>
              </a:solidFill>
              <a:cs typeface="B Mitra" pitchFamily="2" charset="-78"/>
            </a:rPr>
            <a:t>معرفی تکنیک</a:t>
          </a:r>
          <a:endParaRPr lang="en-US" sz="2500" kern="1200" dirty="0">
            <a:solidFill>
              <a:schemeClr val="bg1"/>
            </a:solidFill>
            <a:cs typeface="B Mitra" pitchFamily="2" charset="-78"/>
          </a:endParaRPr>
        </a:p>
      </dsp:txBody>
      <dsp:txXfrm>
        <a:off x="33131" y="3854014"/>
        <a:ext cx="1457738" cy="612429"/>
      </dsp:txXfrm>
    </dsp:sp>
    <dsp:sp modelId="{14C28BC0-E622-4A5D-B800-FCF92F13B7FE}">
      <dsp:nvSpPr>
        <dsp:cNvPr id="0" name=""/>
        <dsp:cNvSpPr/>
      </dsp:nvSpPr>
      <dsp:spPr>
        <a:xfrm>
          <a:off x="0" y="4887686"/>
          <a:ext cx="1524000" cy="678691"/>
        </a:xfrm>
        <a:prstGeom prst="roundRect">
          <a:avLst/>
        </a:prstGeom>
        <a:solidFill>
          <a:srgbClr val="FF0000"/>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lvl="0" algn="ctr" defTabSz="1111250">
            <a:lnSpc>
              <a:spcPct val="90000"/>
            </a:lnSpc>
            <a:spcBef>
              <a:spcPct val="0"/>
            </a:spcBef>
            <a:spcAft>
              <a:spcPct val="35000"/>
            </a:spcAft>
          </a:pPr>
          <a:r>
            <a:rPr lang="fa-IR" sz="2500" kern="1200" dirty="0">
              <a:solidFill>
                <a:schemeClr val="bg1"/>
              </a:solidFill>
              <a:cs typeface="B Mitra" pitchFamily="2" charset="-78"/>
            </a:rPr>
            <a:t>نمونه موردی</a:t>
          </a:r>
          <a:endParaRPr lang="en-US" sz="2500" kern="1200" dirty="0">
            <a:solidFill>
              <a:schemeClr val="bg1"/>
            </a:solidFill>
            <a:cs typeface="B Mitra" pitchFamily="2" charset="-78"/>
          </a:endParaRPr>
        </a:p>
      </dsp:txBody>
      <dsp:txXfrm>
        <a:off x="33131" y="4920817"/>
        <a:ext cx="1457738" cy="612429"/>
      </dsp:txXfrm>
    </dsp:sp>
    <dsp:sp modelId="{3C71E5D1-86C9-4327-A43A-F200E5BB2AD7}">
      <dsp:nvSpPr>
        <dsp:cNvPr id="0" name=""/>
        <dsp:cNvSpPr/>
      </dsp:nvSpPr>
      <dsp:spPr>
        <a:xfrm>
          <a:off x="0" y="5878288"/>
          <a:ext cx="1524000" cy="678691"/>
        </a:xfrm>
        <a:prstGeom prst="roundRect">
          <a:avLst/>
        </a:prstGeom>
        <a:solidFill>
          <a:srgbClr val="FF0000"/>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lvl="0" algn="ctr" defTabSz="1111250">
            <a:lnSpc>
              <a:spcPct val="90000"/>
            </a:lnSpc>
            <a:spcBef>
              <a:spcPct val="0"/>
            </a:spcBef>
            <a:spcAft>
              <a:spcPct val="35000"/>
            </a:spcAft>
          </a:pPr>
          <a:r>
            <a:rPr lang="fa-IR" sz="2500" kern="1200" dirty="0">
              <a:solidFill>
                <a:schemeClr val="bg1"/>
              </a:solidFill>
              <a:cs typeface="B Mitra" pitchFamily="2" charset="-78"/>
            </a:rPr>
            <a:t>نتیجه گیری</a:t>
          </a:r>
          <a:endParaRPr lang="en-US" sz="2500" kern="1200" dirty="0">
            <a:solidFill>
              <a:schemeClr val="bg1"/>
            </a:solidFill>
            <a:cs typeface="B Mitra" pitchFamily="2" charset="-78"/>
          </a:endParaRPr>
        </a:p>
      </dsp:txBody>
      <dsp:txXfrm>
        <a:off x="33131" y="5911419"/>
        <a:ext cx="1457738" cy="612429"/>
      </dsp:txXfrm>
    </dsp:sp>
  </dsp:spTree>
</dsp:drawing>
</file>

<file path=ppt/diagrams/drawing2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1ED7F76-690D-4574-A5AB-723564371D68}">
      <dsp:nvSpPr>
        <dsp:cNvPr id="0" name=""/>
        <dsp:cNvSpPr/>
      </dsp:nvSpPr>
      <dsp:spPr>
        <a:xfrm>
          <a:off x="0" y="544288"/>
          <a:ext cx="1524000" cy="678691"/>
        </a:xfrm>
        <a:prstGeom prst="roundRect">
          <a:avLst/>
        </a:prstGeom>
        <a:solidFill>
          <a:srgbClr val="FF0000"/>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lvl="0" algn="ctr" defTabSz="1111250">
            <a:lnSpc>
              <a:spcPct val="90000"/>
            </a:lnSpc>
            <a:spcBef>
              <a:spcPct val="0"/>
            </a:spcBef>
            <a:spcAft>
              <a:spcPct val="35000"/>
            </a:spcAft>
          </a:pPr>
          <a:r>
            <a:rPr lang="fa-IR" sz="2500" kern="1200" dirty="0">
              <a:solidFill>
                <a:schemeClr val="bg1"/>
              </a:solidFill>
              <a:cs typeface="B Mitra" pitchFamily="2" charset="-78"/>
            </a:rPr>
            <a:t>مقدمه</a:t>
          </a:r>
          <a:endParaRPr lang="en-US" sz="2500" kern="1200" dirty="0">
            <a:solidFill>
              <a:schemeClr val="bg1"/>
            </a:solidFill>
            <a:cs typeface="B Mitra" pitchFamily="2" charset="-78"/>
          </a:endParaRPr>
        </a:p>
      </dsp:txBody>
      <dsp:txXfrm>
        <a:off x="33131" y="577419"/>
        <a:ext cx="1457738" cy="612429"/>
      </dsp:txXfrm>
    </dsp:sp>
    <dsp:sp modelId="{A590DD09-0F61-4302-B713-F14D65A42789}">
      <dsp:nvSpPr>
        <dsp:cNvPr id="0" name=""/>
        <dsp:cNvSpPr/>
      </dsp:nvSpPr>
      <dsp:spPr>
        <a:xfrm>
          <a:off x="0" y="1611086"/>
          <a:ext cx="1524000" cy="678691"/>
        </a:xfrm>
        <a:prstGeom prst="roundRect">
          <a:avLst/>
        </a:prstGeom>
        <a:solidFill>
          <a:schemeClr val="tx1"/>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lvl="0" algn="ctr" defTabSz="1111250">
            <a:lnSpc>
              <a:spcPct val="90000"/>
            </a:lnSpc>
            <a:spcBef>
              <a:spcPct val="0"/>
            </a:spcBef>
            <a:spcAft>
              <a:spcPct val="35000"/>
            </a:spcAft>
          </a:pPr>
          <a:r>
            <a:rPr lang="fa-IR" sz="2500" kern="1200" dirty="0">
              <a:solidFill>
                <a:schemeClr val="bg1"/>
              </a:solidFill>
              <a:cs typeface="B Mitra" pitchFamily="2" charset="-78"/>
            </a:rPr>
            <a:t>مبانی نظری</a:t>
          </a:r>
          <a:endParaRPr lang="en-US" sz="2500" kern="1200" dirty="0">
            <a:solidFill>
              <a:schemeClr val="bg1"/>
            </a:solidFill>
            <a:cs typeface="B Mitra" pitchFamily="2" charset="-78"/>
          </a:endParaRPr>
        </a:p>
      </dsp:txBody>
      <dsp:txXfrm>
        <a:off x="33131" y="1644217"/>
        <a:ext cx="1457738" cy="612429"/>
      </dsp:txXfrm>
    </dsp:sp>
    <dsp:sp modelId="{E6BF0759-3358-4D28-BF5F-AB9370B70554}">
      <dsp:nvSpPr>
        <dsp:cNvPr id="0" name=""/>
        <dsp:cNvSpPr/>
      </dsp:nvSpPr>
      <dsp:spPr>
        <a:xfrm>
          <a:off x="0" y="2754084"/>
          <a:ext cx="1524000" cy="678691"/>
        </a:xfrm>
        <a:prstGeom prst="roundRect">
          <a:avLst/>
        </a:prstGeom>
        <a:solidFill>
          <a:srgbClr val="FF0000"/>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lvl="0" algn="ctr" defTabSz="1111250">
            <a:lnSpc>
              <a:spcPct val="90000"/>
            </a:lnSpc>
            <a:spcBef>
              <a:spcPct val="0"/>
            </a:spcBef>
            <a:spcAft>
              <a:spcPct val="35000"/>
            </a:spcAft>
          </a:pPr>
          <a:r>
            <a:rPr lang="fa-IR" sz="2500" kern="1200" dirty="0">
              <a:solidFill>
                <a:schemeClr val="bg1"/>
              </a:solidFill>
              <a:cs typeface="B Mitra" pitchFamily="2" charset="-78"/>
            </a:rPr>
            <a:t>تاریخچه</a:t>
          </a:r>
          <a:endParaRPr lang="en-US" sz="2500" kern="1200" dirty="0">
            <a:solidFill>
              <a:schemeClr val="bg1"/>
            </a:solidFill>
            <a:cs typeface="B Mitra" pitchFamily="2" charset="-78"/>
          </a:endParaRPr>
        </a:p>
      </dsp:txBody>
      <dsp:txXfrm>
        <a:off x="33131" y="2787215"/>
        <a:ext cx="1457738" cy="612429"/>
      </dsp:txXfrm>
    </dsp:sp>
    <dsp:sp modelId="{9CCC0248-ECF7-42C9-965E-2B831C061C54}">
      <dsp:nvSpPr>
        <dsp:cNvPr id="0" name=""/>
        <dsp:cNvSpPr/>
      </dsp:nvSpPr>
      <dsp:spPr>
        <a:xfrm>
          <a:off x="0" y="3820883"/>
          <a:ext cx="1524000" cy="678691"/>
        </a:xfrm>
        <a:prstGeom prst="roundRect">
          <a:avLst/>
        </a:prstGeom>
        <a:solidFill>
          <a:srgbClr val="FF0000"/>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lvl="0" algn="ctr" defTabSz="1111250">
            <a:lnSpc>
              <a:spcPct val="90000"/>
            </a:lnSpc>
            <a:spcBef>
              <a:spcPct val="0"/>
            </a:spcBef>
            <a:spcAft>
              <a:spcPct val="35000"/>
            </a:spcAft>
          </a:pPr>
          <a:r>
            <a:rPr lang="fa-IR" sz="2500" kern="1200" dirty="0">
              <a:solidFill>
                <a:schemeClr val="bg1"/>
              </a:solidFill>
              <a:cs typeface="B Mitra" pitchFamily="2" charset="-78"/>
            </a:rPr>
            <a:t>معرفی تکنیک</a:t>
          </a:r>
          <a:endParaRPr lang="en-US" sz="2500" kern="1200" dirty="0">
            <a:solidFill>
              <a:schemeClr val="bg1"/>
            </a:solidFill>
            <a:cs typeface="B Mitra" pitchFamily="2" charset="-78"/>
          </a:endParaRPr>
        </a:p>
      </dsp:txBody>
      <dsp:txXfrm>
        <a:off x="33131" y="3854014"/>
        <a:ext cx="1457738" cy="612429"/>
      </dsp:txXfrm>
    </dsp:sp>
    <dsp:sp modelId="{14C28BC0-E622-4A5D-B800-FCF92F13B7FE}">
      <dsp:nvSpPr>
        <dsp:cNvPr id="0" name=""/>
        <dsp:cNvSpPr/>
      </dsp:nvSpPr>
      <dsp:spPr>
        <a:xfrm>
          <a:off x="0" y="4887686"/>
          <a:ext cx="1524000" cy="678691"/>
        </a:xfrm>
        <a:prstGeom prst="roundRect">
          <a:avLst/>
        </a:prstGeom>
        <a:solidFill>
          <a:srgbClr val="FF0000"/>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lvl="0" algn="ctr" defTabSz="1111250">
            <a:lnSpc>
              <a:spcPct val="90000"/>
            </a:lnSpc>
            <a:spcBef>
              <a:spcPct val="0"/>
            </a:spcBef>
            <a:spcAft>
              <a:spcPct val="35000"/>
            </a:spcAft>
          </a:pPr>
          <a:r>
            <a:rPr lang="fa-IR" sz="2500" kern="1200" dirty="0">
              <a:solidFill>
                <a:schemeClr val="bg1"/>
              </a:solidFill>
              <a:cs typeface="B Mitra" pitchFamily="2" charset="-78"/>
            </a:rPr>
            <a:t>نمونه موردی</a:t>
          </a:r>
          <a:endParaRPr lang="en-US" sz="2500" kern="1200" dirty="0">
            <a:solidFill>
              <a:schemeClr val="bg1"/>
            </a:solidFill>
            <a:cs typeface="B Mitra" pitchFamily="2" charset="-78"/>
          </a:endParaRPr>
        </a:p>
      </dsp:txBody>
      <dsp:txXfrm>
        <a:off x="33131" y="4920817"/>
        <a:ext cx="1457738" cy="612429"/>
      </dsp:txXfrm>
    </dsp:sp>
    <dsp:sp modelId="{3C71E5D1-86C9-4327-A43A-F200E5BB2AD7}">
      <dsp:nvSpPr>
        <dsp:cNvPr id="0" name=""/>
        <dsp:cNvSpPr/>
      </dsp:nvSpPr>
      <dsp:spPr>
        <a:xfrm>
          <a:off x="0" y="5878288"/>
          <a:ext cx="1524000" cy="678691"/>
        </a:xfrm>
        <a:prstGeom prst="roundRect">
          <a:avLst/>
        </a:prstGeom>
        <a:solidFill>
          <a:srgbClr val="FF0000"/>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lvl="0" algn="ctr" defTabSz="1111250">
            <a:lnSpc>
              <a:spcPct val="90000"/>
            </a:lnSpc>
            <a:spcBef>
              <a:spcPct val="0"/>
            </a:spcBef>
            <a:spcAft>
              <a:spcPct val="35000"/>
            </a:spcAft>
          </a:pPr>
          <a:r>
            <a:rPr lang="fa-IR" sz="2500" kern="1200" dirty="0">
              <a:solidFill>
                <a:schemeClr val="bg1"/>
              </a:solidFill>
              <a:cs typeface="B Mitra" pitchFamily="2" charset="-78"/>
            </a:rPr>
            <a:t>نتیجه گیری</a:t>
          </a:r>
          <a:endParaRPr lang="en-US" sz="2500" kern="1200" dirty="0">
            <a:solidFill>
              <a:schemeClr val="bg1"/>
            </a:solidFill>
            <a:cs typeface="B Mitra" pitchFamily="2" charset="-78"/>
          </a:endParaRPr>
        </a:p>
      </dsp:txBody>
      <dsp:txXfrm>
        <a:off x="33131" y="5911419"/>
        <a:ext cx="1457738" cy="612429"/>
      </dsp:txXfrm>
    </dsp:sp>
  </dsp:spTree>
</dsp:drawing>
</file>

<file path=ppt/diagrams/drawing2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1ED7F76-690D-4574-A5AB-723564371D68}">
      <dsp:nvSpPr>
        <dsp:cNvPr id="0" name=""/>
        <dsp:cNvSpPr/>
      </dsp:nvSpPr>
      <dsp:spPr>
        <a:xfrm>
          <a:off x="0" y="544288"/>
          <a:ext cx="1524000" cy="678691"/>
        </a:xfrm>
        <a:prstGeom prst="roundRect">
          <a:avLst/>
        </a:prstGeom>
        <a:solidFill>
          <a:srgbClr val="FF0000"/>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lvl="0" algn="ctr" defTabSz="1111250">
            <a:lnSpc>
              <a:spcPct val="90000"/>
            </a:lnSpc>
            <a:spcBef>
              <a:spcPct val="0"/>
            </a:spcBef>
            <a:spcAft>
              <a:spcPct val="35000"/>
            </a:spcAft>
          </a:pPr>
          <a:r>
            <a:rPr lang="fa-IR" sz="2500" kern="1200" dirty="0">
              <a:solidFill>
                <a:schemeClr val="bg1"/>
              </a:solidFill>
              <a:cs typeface="B Mitra" pitchFamily="2" charset="-78"/>
            </a:rPr>
            <a:t>مقدمه</a:t>
          </a:r>
          <a:endParaRPr lang="en-US" sz="2500" kern="1200" dirty="0">
            <a:solidFill>
              <a:schemeClr val="bg1"/>
            </a:solidFill>
            <a:cs typeface="B Mitra" pitchFamily="2" charset="-78"/>
          </a:endParaRPr>
        </a:p>
      </dsp:txBody>
      <dsp:txXfrm>
        <a:off x="33131" y="577419"/>
        <a:ext cx="1457738" cy="612429"/>
      </dsp:txXfrm>
    </dsp:sp>
    <dsp:sp modelId="{A590DD09-0F61-4302-B713-F14D65A42789}">
      <dsp:nvSpPr>
        <dsp:cNvPr id="0" name=""/>
        <dsp:cNvSpPr/>
      </dsp:nvSpPr>
      <dsp:spPr>
        <a:xfrm>
          <a:off x="0" y="1611086"/>
          <a:ext cx="1524000" cy="678691"/>
        </a:xfrm>
        <a:prstGeom prst="roundRect">
          <a:avLst/>
        </a:prstGeom>
        <a:solidFill>
          <a:schemeClr val="tx1"/>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lvl="0" algn="ctr" defTabSz="1111250">
            <a:lnSpc>
              <a:spcPct val="90000"/>
            </a:lnSpc>
            <a:spcBef>
              <a:spcPct val="0"/>
            </a:spcBef>
            <a:spcAft>
              <a:spcPct val="35000"/>
            </a:spcAft>
          </a:pPr>
          <a:r>
            <a:rPr lang="fa-IR" sz="2500" kern="1200" dirty="0">
              <a:solidFill>
                <a:schemeClr val="bg1"/>
              </a:solidFill>
              <a:cs typeface="B Mitra" pitchFamily="2" charset="-78"/>
            </a:rPr>
            <a:t>مبانی نظری</a:t>
          </a:r>
          <a:endParaRPr lang="en-US" sz="2500" kern="1200" dirty="0">
            <a:solidFill>
              <a:schemeClr val="bg1"/>
            </a:solidFill>
            <a:cs typeface="B Mitra" pitchFamily="2" charset="-78"/>
          </a:endParaRPr>
        </a:p>
      </dsp:txBody>
      <dsp:txXfrm>
        <a:off x="33131" y="1644217"/>
        <a:ext cx="1457738" cy="612429"/>
      </dsp:txXfrm>
    </dsp:sp>
    <dsp:sp modelId="{E6BF0759-3358-4D28-BF5F-AB9370B70554}">
      <dsp:nvSpPr>
        <dsp:cNvPr id="0" name=""/>
        <dsp:cNvSpPr/>
      </dsp:nvSpPr>
      <dsp:spPr>
        <a:xfrm>
          <a:off x="0" y="2754084"/>
          <a:ext cx="1524000" cy="678691"/>
        </a:xfrm>
        <a:prstGeom prst="roundRect">
          <a:avLst/>
        </a:prstGeom>
        <a:solidFill>
          <a:srgbClr val="FF0000"/>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lvl="0" algn="ctr" defTabSz="1111250">
            <a:lnSpc>
              <a:spcPct val="90000"/>
            </a:lnSpc>
            <a:spcBef>
              <a:spcPct val="0"/>
            </a:spcBef>
            <a:spcAft>
              <a:spcPct val="35000"/>
            </a:spcAft>
          </a:pPr>
          <a:r>
            <a:rPr lang="fa-IR" sz="2500" kern="1200" dirty="0">
              <a:solidFill>
                <a:schemeClr val="bg1"/>
              </a:solidFill>
              <a:cs typeface="B Mitra" pitchFamily="2" charset="-78"/>
            </a:rPr>
            <a:t>تاریخچه</a:t>
          </a:r>
          <a:endParaRPr lang="en-US" sz="2500" kern="1200" dirty="0">
            <a:solidFill>
              <a:schemeClr val="bg1"/>
            </a:solidFill>
            <a:cs typeface="B Mitra" pitchFamily="2" charset="-78"/>
          </a:endParaRPr>
        </a:p>
      </dsp:txBody>
      <dsp:txXfrm>
        <a:off x="33131" y="2787215"/>
        <a:ext cx="1457738" cy="612429"/>
      </dsp:txXfrm>
    </dsp:sp>
    <dsp:sp modelId="{9CCC0248-ECF7-42C9-965E-2B831C061C54}">
      <dsp:nvSpPr>
        <dsp:cNvPr id="0" name=""/>
        <dsp:cNvSpPr/>
      </dsp:nvSpPr>
      <dsp:spPr>
        <a:xfrm>
          <a:off x="0" y="3820883"/>
          <a:ext cx="1524000" cy="678691"/>
        </a:xfrm>
        <a:prstGeom prst="roundRect">
          <a:avLst/>
        </a:prstGeom>
        <a:solidFill>
          <a:srgbClr val="FF0000"/>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lvl="0" algn="ctr" defTabSz="1111250">
            <a:lnSpc>
              <a:spcPct val="90000"/>
            </a:lnSpc>
            <a:spcBef>
              <a:spcPct val="0"/>
            </a:spcBef>
            <a:spcAft>
              <a:spcPct val="35000"/>
            </a:spcAft>
          </a:pPr>
          <a:r>
            <a:rPr lang="fa-IR" sz="2500" kern="1200" dirty="0">
              <a:solidFill>
                <a:schemeClr val="bg1"/>
              </a:solidFill>
              <a:cs typeface="B Mitra" pitchFamily="2" charset="-78"/>
            </a:rPr>
            <a:t>معرفی تکنیک</a:t>
          </a:r>
          <a:endParaRPr lang="en-US" sz="2500" kern="1200" dirty="0">
            <a:solidFill>
              <a:schemeClr val="bg1"/>
            </a:solidFill>
            <a:cs typeface="B Mitra" pitchFamily="2" charset="-78"/>
          </a:endParaRPr>
        </a:p>
      </dsp:txBody>
      <dsp:txXfrm>
        <a:off x="33131" y="3854014"/>
        <a:ext cx="1457738" cy="612429"/>
      </dsp:txXfrm>
    </dsp:sp>
    <dsp:sp modelId="{14C28BC0-E622-4A5D-B800-FCF92F13B7FE}">
      <dsp:nvSpPr>
        <dsp:cNvPr id="0" name=""/>
        <dsp:cNvSpPr/>
      </dsp:nvSpPr>
      <dsp:spPr>
        <a:xfrm>
          <a:off x="0" y="4887686"/>
          <a:ext cx="1524000" cy="678691"/>
        </a:xfrm>
        <a:prstGeom prst="roundRect">
          <a:avLst/>
        </a:prstGeom>
        <a:solidFill>
          <a:srgbClr val="FF0000"/>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lvl="0" algn="ctr" defTabSz="1111250">
            <a:lnSpc>
              <a:spcPct val="90000"/>
            </a:lnSpc>
            <a:spcBef>
              <a:spcPct val="0"/>
            </a:spcBef>
            <a:spcAft>
              <a:spcPct val="35000"/>
            </a:spcAft>
          </a:pPr>
          <a:r>
            <a:rPr lang="fa-IR" sz="2500" kern="1200" dirty="0">
              <a:solidFill>
                <a:schemeClr val="bg1"/>
              </a:solidFill>
              <a:cs typeface="B Mitra" pitchFamily="2" charset="-78"/>
            </a:rPr>
            <a:t>نمونه موردی</a:t>
          </a:r>
          <a:endParaRPr lang="en-US" sz="2500" kern="1200" dirty="0">
            <a:solidFill>
              <a:schemeClr val="bg1"/>
            </a:solidFill>
            <a:cs typeface="B Mitra" pitchFamily="2" charset="-78"/>
          </a:endParaRPr>
        </a:p>
      </dsp:txBody>
      <dsp:txXfrm>
        <a:off x="33131" y="4920817"/>
        <a:ext cx="1457738" cy="612429"/>
      </dsp:txXfrm>
    </dsp:sp>
    <dsp:sp modelId="{3C71E5D1-86C9-4327-A43A-F200E5BB2AD7}">
      <dsp:nvSpPr>
        <dsp:cNvPr id="0" name=""/>
        <dsp:cNvSpPr/>
      </dsp:nvSpPr>
      <dsp:spPr>
        <a:xfrm>
          <a:off x="0" y="5878288"/>
          <a:ext cx="1524000" cy="678691"/>
        </a:xfrm>
        <a:prstGeom prst="roundRect">
          <a:avLst/>
        </a:prstGeom>
        <a:solidFill>
          <a:srgbClr val="FF0000"/>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lvl="0" algn="ctr" defTabSz="1111250">
            <a:lnSpc>
              <a:spcPct val="90000"/>
            </a:lnSpc>
            <a:spcBef>
              <a:spcPct val="0"/>
            </a:spcBef>
            <a:spcAft>
              <a:spcPct val="35000"/>
            </a:spcAft>
          </a:pPr>
          <a:r>
            <a:rPr lang="fa-IR" sz="2500" kern="1200" dirty="0">
              <a:solidFill>
                <a:schemeClr val="bg1"/>
              </a:solidFill>
              <a:cs typeface="B Mitra" pitchFamily="2" charset="-78"/>
            </a:rPr>
            <a:t>نتیجه گیری</a:t>
          </a:r>
          <a:endParaRPr lang="en-US" sz="2500" kern="1200" dirty="0">
            <a:solidFill>
              <a:schemeClr val="bg1"/>
            </a:solidFill>
            <a:cs typeface="B Mitra" pitchFamily="2" charset="-78"/>
          </a:endParaRPr>
        </a:p>
      </dsp:txBody>
      <dsp:txXfrm>
        <a:off x="33131" y="5911419"/>
        <a:ext cx="1457738" cy="612429"/>
      </dsp:txXfrm>
    </dsp:sp>
  </dsp:spTree>
</dsp:drawing>
</file>

<file path=ppt/diagrams/drawing2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1ED7F76-690D-4574-A5AB-723564371D68}">
      <dsp:nvSpPr>
        <dsp:cNvPr id="0" name=""/>
        <dsp:cNvSpPr/>
      </dsp:nvSpPr>
      <dsp:spPr>
        <a:xfrm>
          <a:off x="0" y="544288"/>
          <a:ext cx="1524000" cy="678691"/>
        </a:xfrm>
        <a:prstGeom prst="roundRect">
          <a:avLst/>
        </a:prstGeom>
        <a:solidFill>
          <a:srgbClr val="FF0000"/>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lvl="0" algn="ctr" defTabSz="1111250">
            <a:lnSpc>
              <a:spcPct val="90000"/>
            </a:lnSpc>
            <a:spcBef>
              <a:spcPct val="0"/>
            </a:spcBef>
            <a:spcAft>
              <a:spcPct val="35000"/>
            </a:spcAft>
          </a:pPr>
          <a:r>
            <a:rPr lang="fa-IR" sz="2500" kern="1200" dirty="0">
              <a:solidFill>
                <a:schemeClr val="bg1"/>
              </a:solidFill>
              <a:cs typeface="B Mitra" pitchFamily="2" charset="-78"/>
            </a:rPr>
            <a:t>مقدمه</a:t>
          </a:r>
          <a:endParaRPr lang="en-US" sz="2500" kern="1200" dirty="0">
            <a:solidFill>
              <a:schemeClr val="bg1"/>
            </a:solidFill>
            <a:cs typeface="B Mitra" pitchFamily="2" charset="-78"/>
          </a:endParaRPr>
        </a:p>
      </dsp:txBody>
      <dsp:txXfrm>
        <a:off x="33131" y="577419"/>
        <a:ext cx="1457738" cy="612429"/>
      </dsp:txXfrm>
    </dsp:sp>
    <dsp:sp modelId="{A590DD09-0F61-4302-B713-F14D65A42789}">
      <dsp:nvSpPr>
        <dsp:cNvPr id="0" name=""/>
        <dsp:cNvSpPr/>
      </dsp:nvSpPr>
      <dsp:spPr>
        <a:xfrm>
          <a:off x="0" y="1611086"/>
          <a:ext cx="1524000" cy="678691"/>
        </a:xfrm>
        <a:prstGeom prst="roundRect">
          <a:avLst/>
        </a:prstGeom>
        <a:solidFill>
          <a:schemeClr val="tx1"/>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lvl="0" algn="ctr" defTabSz="1111250">
            <a:lnSpc>
              <a:spcPct val="90000"/>
            </a:lnSpc>
            <a:spcBef>
              <a:spcPct val="0"/>
            </a:spcBef>
            <a:spcAft>
              <a:spcPct val="35000"/>
            </a:spcAft>
          </a:pPr>
          <a:r>
            <a:rPr lang="fa-IR" sz="2500" kern="1200" dirty="0">
              <a:solidFill>
                <a:schemeClr val="bg1"/>
              </a:solidFill>
              <a:cs typeface="B Mitra" pitchFamily="2" charset="-78"/>
            </a:rPr>
            <a:t>مبانی نظری</a:t>
          </a:r>
          <a:endParaRPr lang="en-US" sz="2500" kern="1200" dirty="0">
            <a:solidFill>
              <a:schemeClr val="bg1"/>
            </a:solidFill>
            <a:cs typeface="B Mitra" pitchFamily="2" charset="-78"/>
          </a:endParaRPr>
        </a:p>
      </dsp:txBody>
      <dsp:txXfrm>
        <a:off x="33131" y="1644217"/>
        <a:ext cx="1457738" cy="612429"/>
      </dsp:txXfrm>
    </dsp:sp>
    <dsp:sp modelId="{E6BF0759-3358-4D28-BF5F-AB9370B70554}">
      <dsp:nvSpPr>
        <dsp:cNvPr id="0" name=""/>
        <dsp:cNvSpPr/>
      </dsp:nvSpPr>
      <dsp:spPr>
        <a:xfrm>
          <a:off x="0" y="2754084"/>
          <a:ext cx="1524000" cy="678691"/>
        </a:xfrm>
        <a:prstGeom prst="roundRect">
          <a:avLst/>
        </a:prstGeom>
        <a:solidFill>
          <a:srgbClr val="FF0000"/>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lvl="0" algn="ctr" defTabSz="1111250">
            <a:lnSpc>
              <a:spcPct val="90000"/>
            </a:lnSpc>
            <a:spcBef>
              <a:spcPct val="0"/>
            </a:spcBef>
            <a:spcAft>
              <a:spcPct val="35000"/>
            </a:spcAft>
          </a:pPr>
          <a:r>
            <a:rPr lang="fa-IR" sz="2500" kern="1200" dirty="0">
              <a:solidFill>
                <a:schemeClr val="bg1"/>
              </a:solidFill>
              <a:cs typeface="B Mitra" pitchFamily="2" charset="-78"/>
            </a:rPr>
            <a:t>تاریخچه</a:t>
          </a:r>
          <a:endParaRPr lang="en-US" sz="2500" kern="1200" dirty="0">
            <a:solidFill>
              <a:schemeClr val="bg1"/>
            </a:solidFill>
            <a:cs typeface="B Mitra" pitchFamily="2" charset="-78"/>
          </a:endParaRPr>
        </a:p>
      </dsp:txBody>
      <dsp:txXfrm>
        <a:off x="33131" y="2787215"/>
        <a:ext cx="1457738" cy="612429"/>
      </dsp:txXfrm>
    </dsp:sp>
    <dsp:sp modelId="{9CCC0248-ECF7-42C9-965E-2B831C061C54}">
      <dsp:nvSpPr>
        <dsp:cNvPr id="0" name=""/>
        <dsp:cNvSpPr/>
      </dsp:nvSpPr>
      <dsp:spPr>
        <a:xfrm>
          <a:off x="0" y="3820883"/>
          <a:ext cx="1524000" cy="678691"/>
        </a:xfrm>
        <a:prstGeom prst="roundRect">
          <a:avLst/>
        </a:prstGeom>
        <a:solidFill>
          <a:srgbClr val="FF0000"/>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lvl="0" algn="ctr" defTabSz="1111250">
            <a:lnSpc>
              <a:spcPct val="90000"/>
            </a:lnSpc>
            <a:spcBef>
              <a:spcPct val="0"/>
            </a:spcBef>
            <a:spcAft>
              <a:spcPct val="35000"/>
            </a:spcAft>
          </a:pPr>
          <a:r>
            <a:rPr lang="fa-IR" sz="2500" kern="1200" dirty="0">
              <a:solidFill>
                <a:schemeClr val="bg1"/>
              </a:solidFill>
              <a:cs typeface="B Mitra" pitchFamily="2" charset="-78"/>
            </a:rPr>
            <a:t>معرفی تکنیک</a:t>
          </a:r>
          <a:endParaRPr lang="en-US" sz="2500" kern="1200" dirty="0">
            <a:solidFill>
              <a:schemeClr val="bg1"/>
            </a:solidFill>
            <a:cs typeface="B Mitra" pitchFamily="2" charset="-78"/>
          </a:endParaRPr>
        </a:p>
      </dsp:txBody>
      <dsp:txXfrm>
        <a:off x="33131" y="3854014"/>
        <a:ext cx="1457738" cy="612429"/>
      </dsp:txXfrm>
    </dsp:sp>
    <dsp:sp modelId="{14C28BC0-E622-4A5D-B800-FCF92F13B7FE}">
      <dsp:nvSpPr>
        <dsp:cNvPr id="0" name=""/>
        <dsp:cNvSpPr/>
      </dsp:nvSpPr>
      <dsp:spPr>
        <a:xfrm>
          <a:off x="0" y="4887686"/>
          <a:ext cx="1524000" cy="678691"/>
        </a:xfrm>
        <a:prstGeom prst="roundRect">
          <a:avLst/>
        </a:prstGeom>
        <a:solidFill>
          <a:srgbClr val="FF0000"/>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lvl="0" algn="ctr" defTabSz="1111250">
            <a:lnSpc>
              <a:spcPct val="90000"/>
            </a:lnSpc>
            <a:spcBef>
              <a:spcPct val="0"/>
            </a:spcBef>
            <a:spcAft>
              <a:spcPct val="35000"/>
            </a:spcAft>
          </a:pPr>
          <a:r>
            <a:rPr lang="fa-IR" sz="2500" kern="1200" dirty="0">
              <a:solidFill>
                <a:schemeClr val="bg1"/>
              </a:solidFill>
              <a:cs typeface="B Mitra" pitchFamily="2" charset="-78"/>
            </a:rPr>
            <a:t>نمونه موردی</a:t>
          </a:r>
          <a:endParaRPr lang="en-US" sz="2500" kern="1200" dirty="0">
            <a:solidFill>
              <a:schemeClr val="bg1"/>
            </a:solidFill>
            <a:cs typeface="B Mitra" pitchFamily="2" charset="-78"/>
          </a:endParaRPr>
        </a:p>
      </dsp:txBody>
      <dsp:txXfrm>
        <a:off x="33131" y="4920817"/>
        <a:ext cx="1457738" cy="612429"/>
      </dsp:txXfrm>
    </dsp:sp>
    <dsp:sp modelId="{3C71E5D1-86C9-4327-A43A-F200E5BB2AD7}">
      <dsp:nvSpPr>
        <dsp:cNvPr id="0" name=""/>
        <dsp:cNvSpPr/>
      </dsp:nvSpPr>
      <dsp:spPr>
        <a:xfrm>
          <a:off x="0" y="5878288"/>
          <a:ext cx="1524000" cy="678691"/>
        </a:xfrm>
        <a:prstGeom prst="roundRect">
          <a:avLst/>
        </a:prstGeom>
        <a:solidFill>
          <a:srgbClr val="FF0000"/>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lvl="0" algn="ctr" defTabSz="1111250">
            <a:lnSpc>
              <a:spcPct val="90000"/>
            </a:lnSpc>
            <a:spcBef>
              <a:spcPct val="0"/>
            </a:spcBef>
            <a:spcAft>
              <a:spcPct val="35000"/>
            </a:spcAft>
          </a:pPr>
          <a:r>
            <a:rPr lang="fa-IR" sz="2500" kern="1200" dirty="0">
              <a:solidFill>
                <a:schemeClr val="bg1"/>
              </a:solidFill>
              <a:cs typeface="B Mitra" pitchFamily="2" charset="-78"/>
            </a:rPr>
            <a:t>نتیجه گیری</a:t>
          </a:r>
          <a:endParaRPr lang="en-US" sz="2500" kern="1200" dirty="0">
            <a:solidFill>
              <a:schemeClr val="bg1"/>
            </a:solidFill>
            <a:cs typeface="B Mitra" pitchFamily="2" charset="-78"/>
          </a:endParaRPr>
        </a:p>
      </dsp:txBody>
      <dsp:txXfrm>
        <a:off x="33131" y="5911419"/>
        <a:ext cx="1457738" cy="612429"/>
      </dsp:txXfrm>
    </dsp:sp>
  </dsp:spTree>
</dsp:drawing>
</file>

<file path=ppt/diagrams/drawing2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1ED7F76-690D-4574-A5AB-723564371D68}">
      <dsp:nvSpPr>
        <dsp:cNvPr id="0" name=""/>
        <dsp:cNvSpPr/>
      </dsp:nvSpPr>
      <dsp:spPr>
        <a:xfrm>
          <a:off x="0" y="544288"/>
          <a:ext cx="1524000" cy="678691"/>
        </a:xfrm>
        <a:prstGeom prst="roundRect">
          <a:avLst/>
        </a:prstGeom>
        <a:solidFill>
          <a:srgbClr val="FF0000"/>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lvl="0" algn="ctr" defTabSz="1111250">
            <a:lnSpc>
              <a:spcPct val="90000"/>
            </a:lnSpc>
            <a:spcBef>
              <a:spcPct val="0"/>
            </a:spcBef>
            <a:spcAft>
              <a:spcPct val="35000"/>
            </a:spcAft>
          </a:pPr>
          <a:r>
            <a:rPr lang="fa-IR" sz="2500" kern="1200" dirty="0">
              <a:solidFill>
                <a:schemeClr val="bg1"/>
              </a:solidFill>
              <a:cs typeface="B Mitra" pitchFamily="2" charset="-78"/>
            </a:rPr>
            <a:t>مقدمه</a:t>
          </a:r>
          <a:endParaRPr lang="en-US" sz="2500" kern="1200" dirty="0">
            <a:solidFill>
              <a:schemeClr val="bg1"/>
            </a:solidFill>
            <a:cs typeface="B Mitra" pitchFamily="2" charset="-78"/>
          </a:endParaRPr>
        </a:p>
      </dsp:txBody>
      <dsp:txXfrm>
        <a:off x="33131" y="577419"/>
        <a:ext cx="1457738" cy="612429"/>
      </dsp:txXfrm>
    </dsp:sp>
    <dsp:sp modelId="{A590DD09-0F61-4302-B713-F14D65A42789}">
      <dsp:nvSpPr>
        <dsp:cNvPr id="0" name=""/>
        <dsp:cNvSpPr/>
      </dsp:nvSpPr>
      <dsp:spPr>
        <a:xfrm>
          <a:off x="0" y="1611086"/>
          <a:ext cx="1524000" cy="678691"/>
        </a:xfrm>
        <a:prstGeom prst="roundRect">
          <a:avLst/>
        </a:prstGeom>
        <a:solidFill>
          <a:schemeClr val="tx1"/>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lvl="0" algn="ctr" defTabSz="1111250">
            <a:lnSpc>
              <a:spcPct val="90000"/>
            </a:lnSpc>
            <a:spcBef>
              <a:spcPct val="0"/>
            </a:spcBef>
            <a:spcAft>
              <a:spcPct val="35000"/>
            </a:spcAft>
          </a:pPr>
          <a:r>
            <a:rPr lang="fa-IR" sz="2500" kern="1200" dirty="0">
              <a:solidFill>
                <a:schemeClr val="bg1"/>
              </a:solidFill>
              <a:cs typeface="B Mitra" pitchFamily="2" charset="-78"/>
            </a:rPr>
            <a:t>مبانی نظری</a:t>
          </a:r>
          <a:endParaRPr lang="en-US" sz="2500" kern="1200" dirty="0">
            <a:solidFill>
              <a:schemeClr val="bg1"/>
            </a:solidFill>
            <a:cs typeface="B Mitra" pitchFamily="2" charset="-78"/>
          </a:endParaRPr>
        </a:p>
      </dsp:txBody>
      <dsp:txXfrm>
        <a:off x="33131" y="1644217"/>
        <a:ext cx="1457738" cy="612429"/>
      </dsp:txXfrm>
    </dsp:sp>
    <dsp:sp modelId="{E6BF0759-3358-4D28-BF5F-AB9370B70554}">
      <dsp:nvSpPr>
        <dsp:cNvPr id="0" name=""/>
        <dsp:cNvSpPr/>
      </dsp:nvSpPr>
      <dsp:spPr>
        <a:xfrm>
          <a:off x="0" y="2754084"/>
          <a:ext cx="1524000" cy="678691"/>
        </a:xfrm>
        <a:prstGeom prst="roundRect">
          <a:avLst/>
        </a:prstGeom>
        <a:solidFill>
          <a:srgbClr val="FF0000"/>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lvl="0" algn="ctr" defTabSz="1111250">
            <a:lnSpc>
              <a:spcPct val="90000"/>
            </a:lnSpc>
            <a:spcBef>
              <a:spcPct val="0"/>
            </a:spcBef>
            <a:spcAft>
              <a:spcPct val="35000"/>
            </a:spcAft>
          </a:pPr>
          <a:r>
            <a:rPr lang="fa-IR" sz="2500" kern="1200" dirty="0">
              <a:solidFill>
                <a:schemeClr val="bg1"/>
              </a:solidFill>
              <a:cs typeface="B Mitra" pitchFamily="2" charset="-78"/>
            </a:rPr>
            <a:t>تاریخچه</a:t>
          </a:r>
          <a:endParaRPr lang="en-US" sz="2500" kern="1200" dirty="0">
            <a:solidFill>
              <a:schemeClr val="bg1"/>
            </a:solidFill>
            <a:cs typeface="B Mitra" pitchFamily="2" charset="-78"/>
          </a:endParaRPr>
        </a:p>
      </dsp:txBody>
      <dsp:txXfrm>
        <a:off x="33131" y="2787215"/>
        <a:ext cx="1457738" cy="612429"/>
      </dsp:txXfrm>
    </dsp:sp>
    <dsp:sp modelId="{9CCC0248-ECF7-42C9-965E-2B831C061C54}">
      <dsp:nvSpPr>
        <dsp:cNvPr id="0" name=""/>
        <dsp:cNvSpPr/>
      </dsp:nvSpPr>
      <dsp:spPr>
        <a:xfrm>
          <a:off x="0" y="3820883"/>
          <a:ext cx="1524000" cy="678691"/>
        </a:xfrm>
        <a:prstGeom prst="roundRect">
          <a:avLst/>
        </a:prstGeom>
        <a:solidFill>
          <a:srgbClr val="FF0000"/>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lvl="0" algn="ctr" defTabSz="1111250">
            <a:lnSpc>
              <a:spcPct val="90000"/>
            </a:lnSpc>
            <a:spcBef>
              <a:spcPct val="0"/>
            </a:spcBef>
            <a:spcAft>
              <a:spcPct val="35000"/>
            </a:spcAft>
          </a:pPr>
          <a:r>
            <a:rPr lang="fa-IR" sz="2500" kern="1200" dirty="0">
              <a:solidFill>
                <a:schemeClr val="bg1"/>
              </a:solidFill>
              <a:cs typeface="B Mitra" pitchFamily="2" charset="-78"/>
            </a:rPr>
            <a:t>معرفی تکنیک</a:t>
          </a:r>
          <a:endParaRPr lang="en-US" sz="2500" kern="1200" dirty="0">
            <a:solidFill>
              <a:schemeClr val="bg1"/>
            </a:solidFill>
            <a:cs typeface="B Mitra" pitchFamily="2" charset="-78"/>
          </a:endParaRPr>
        </a:p>
      </dsp:txBody>
      <dsp:txXfrm>
        <a:off x="33131" y="3854014"/>
        <a:ext cx="1457738" cy="612429"/>
      </dsp:txXfrm>
    </dsp:sp>
    <dsp:sp modelId="{14C28BC0-E622-4A5D-B800-FCF92F13B7FE}">
      <dsp:nvSpPr>
        <dsp:cNvPr id="0" name=""/>
        <dsp:cNvSpPr/>
      </dsp:nvSpPr>
      <dsp:spPr>
        <a:xfrm>
          <a:off x="0" y="4887686"/>
          <a:ext cx="1524000" cy="678691"/>
        </a:xfrm>
        <a:prstGeom prst="roundRect">
          <a:avLst/>
        </a:prstGeom>
        <a:solidFill>
          <a:srgbClr val="FF0000"/>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lvl="0" algn="ctr" defTabSz="1111250">
            <a:lnSpc>
              <a:spcPct val="90000"/>
            </a:lnSpc>
            <a:spcBef>
              <a:spcPct val="0"/>
            </a:spcBef>
            <a:spcAft>
              <a:spcPct val="35000"/>
            </a:spcAft>
          </a:pPr>
          <a:r>
            <a:rPr lang="fa-IR" sz="2500" kern="1200" dirty="0">
              <a:solidFill>
                <a:schemeClr val="bg1"/>
              </a:solidFill>
              <a:cs typeface="B Mitra" pitchFamily="2" charset="-78"/>
            </a:rPr>
            <a:t>نمونه موردی</a:t>
          </a:r>
          <a:endParaRPr lang="en-US" sz="2500" kern="1200" dirty="0">
            <a:solidFill>
              <a:schemeClr val="bg1"/>
            </a:solidFill>
            <a:cs typeface="B Mitra" pitchFamily="2" charset="-78"/>
          </a:endParaRPr>
        </a:p>
      </dsp:txBody>
      <dsp:txXfrm>
        <a:off x="33131" y="4920817"/>
        <a:ext cx="1457738" cy="612429"/>
      </dsp:txXfrm>
    </dsp:sp>
    <dsp:sp modelId="{3C71E5D1-86C9-4327-A43A-F200E5BB2AD7}">
      <dsp:nvSpPr>
        <dsp:cNvPr id="0" name=""/>
        <dsp:cNvSpPr/>
      </dsp:nvSpPr>
      <dsp:spPr>
        <a:xfrm>
          <a:off x="0" y="5878288"/>
          <a:ext cx="1524000" cy="678691"/>
        </a:xfrm>
        <a:prstGeom prst="roundRect">
          <a:avLst/>
        </a:prstGeom>
        <a:solidFill>
          <a:srgbClr val="FF0000"/>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lvl="0" algn="ctr" defTabSz="1111250">
            <a:lnSpc>
              <a:spcPct val="90000"/>
            </a:lnSpc>
            <a:spcBef>
              <a:spcPct val="0"/>
            </a:spcBef>
            <a:spcAft>
              <a:spcPct val="35000"/>
            </a:spcAft>
          </a:pPr>
          <a:r>
            <a:rPr lang="fa-IR" sz="2500" kern="1200" dirty="0">
              <a:solidFill>
                <a:schemeClr val="bg1"/>
              </a:solidFill>
              <a:cs typeface="B Mitra" pitchFamily="2" charset="-78"/>
            </a:rPr>
            <a:t>نتیجه گیری</a:t>
          </a:r>
          <a:endParaRPr lang="en-US" sz="2500" kern="1200" dirty="0">
            <a:solidFill>
              <a:schemeClr val="bg1"/>
            </a:solidFill>
            <a:cs typeface="B Mitra" pitchFamily="2" charset="-78"/>
          </a:endParaRPr>
        </a:p>
      </dsp:txBody>
      <dsp:txXfrm>
        <a:off x="33131" y="5911419"/>
        <a:ext cx="1457738" cy="612429"/>
      </dsp:txXfrm>
    </dsp:sp>
  </dsp:spTree>
</dsp:drawing>
</file>

<file path=ppt/diagrams/drawing2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1ED7F76-690D-4574-A5AB-723564371D68}">
      <dsp:nvSpPr>
        <dsp:cNvPr id="0" name=""/>
        <dsp:cNvSpPr/>
      </dsp:nvSpPr>
      <dsp:spPr>
        <a:xfrm>
          <a:off x="0" y="544288"/>
          <a:ext cx="1524000" cy="678691"/>
        </a:xfrm>
        <a:prstGeom prst="roundRect">
          <a:avLst/>
        </a:prstGeom>
        <a:solidFill>
          <a:srgbClr val="FF0000"/>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lvl="0" algn="ctr" defTabSz="1111250">
            <a:lnSpc>
              <a:spcPct val="90000"/>
            </a:lnSpc>
            <a:spcBef>
              <a:spcPct val="0"/>
            </a:spcBef>
            <a:spcAft>
              <a:spcPct val="35000"/>
            </a:spcAft>
          </a:pPr>
          <a:r>
            <a:rPr lang="fa-IR" sz="2500" kern="1200" dirty="0">
              <a:solidFill>
                <a:schemeClr val="bg1"/>
              </a:solidFill>
              <a:cs typeface="B Mitra" pitchFamily="2" charset="-78"/>
            </a:rPr>
            <a:t>مقدمه</a:t>
          </a:r>
          <a:endParaRPr lang="en-US" sz="2500" kern="1200" dirty="0">
            <a:solidFill>
              <a:schemeClr val="bg1"/>
            </a:solidFill>
            <a:cs typeface="B Mitra" pitchFamily="2" charset="-78"/>
          </a:endParaRPr>
        </a:p>
      </dsp:txBody>
      <dsp:txXfrm>
        <a:off x="33131" y="577419"/>
        <a:ext cx="1457738" cy="612429"/>
      </dsp:txXfrm>
    </dsp:sp>
    <dsp:sp modelId="{A590DD09-0F61-4302-B713-F14D65A42789}">
      <dsp:nvSpPr>
        <dsp:cNvPr id="0" name=""/>
        <dsp:cNvSpPr/>
      </dsp:nvSpPr>
      <dsp:spPr>
        <a:xfrm>
          <a:off x="0" y="1611086"/>
          <a:ext cx="1524000" cy="678691"/>
        </a:xfrm>
        <a:prstGeom prst="roundRect">
          <a:avLst/>
        </a:prstGeom>
        <a:solidFill>
          <a:schemeClr val="tx1"/>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lvl="0" algn="ctr" defTabSz="1111250">
            <a:lnSpc>
              <a:spcPct val="90000"/>
            </a:lnSpc>
            <a:spcBef>
              <a:spcPct val="0"/>
            </a:spcBef>
            <a:spcAft>
              <a:spcPct val="35000"/>
            </a:spcAft>
          </a:pPr>
          <a:r>
            <a:rPr lang="fa-IR" sz="2500" kern="1200" dirty="0">
              <a:solidFill>
                <a:schemeClr val="bg1"/>
              </a:solidFill>
              <a:cs typeface="B Mitra" pitchFamily="2" charset="-78"/>
            </a:rPr>
            <a:t>مبانی نظری</a:t>
          </a:r>
          <a:endParaRPr lang="en-US" sz="2500" kern="1200" dirty="0">
            <a:solidFill>
              <a:schemeClr val="bg1"/>
            </a:solidFill>
            <a:cs typeface="B Mitra" pitchFamily="2" charset="-78"/>
          </a:endParaRPr>
        </a:p>
      </dsp:txBody>
      <dsp:txXfrm>
        <a:off x="33131" y="1644217"/>
        <a:ext cx="1457738" cy="612429"/>
      </dsp:txXfrm>
    </dsp:sp>
    <dsp:sp modelId="{E6BF0759-3358-4D28-BF5F-AB9370B70554}">
      <dsp:nvSpPr>
        <dsp:cNvPr id="0" name=""/>
        <dsp:cNvSpPr/>
      </dsp:nvSpPr>
      <dsp:spPr>
        <a:xfrm>
          <a:off x="0" y="2754084"/>
          <a:ext cx="1524000" cy="678691"/>
        </a:xfrm>
        <a:prstGeom prst="roundRect">
          <a:avLst/>
        </a:prstGeom>
        <a:solidFill>
          <a:srgbClr val="FF0000"/>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lvl="0" algn="ctr" defTabSz="1111250">
            <a:lnSpc>
              <a:spcPct val="90000"/>
            </a:lnSpc>
            <a:spcBef>
              <a:spcPct val="0"/>
            </a:spcBef>
            <a:spcAft>
              <a:spcPct val="35000"/>
            </a:spcAft>
          </a:pPr>
          <a:r>
            <a:rPr lang="fa-IR" sz="2500" kern="1200" dirty="0">
              <a:solidFill>
                <a:schemeClr val="bg1"/>
              </a:solidFill>
              <a:cs typeface="B Mitra" pitchFamily="2" charset="-78"/>
            </a:rPr>
            <a:t>تاریخچه</a:t>
          </a:r>
          <a:endParaRPr lang="en-US" sz="2500" kern="1200" dirty="0">
            <a:solidFill>
              <a:schemeClr val="bg1"/>
            </a:solidFill>
            <a:cs typeface="B Mitra" pitchFamily="2" charset="-78"/>
          </a:endParaRPr>
        </a:p>
      </dsp:txBody>
      <dsp:txXfrm>
        <a:off x="33131" y="2787215"/>
        <a:ext cx="1457738" cy="612429"/>
      </dsp:txXfrm>
    </dsp:sp>
    <dsp:sp modelId="{9CCC0248-ECF7-42C9-965E-2B831C061C54}">
      <dsp:nvSpPr>
        <dsp:cNvPr id="0" name=""/>
        <dsp:cNvSpPr/>
      </dsp:nvSpPr>
      <dsp:spPr>
        <a:xfrm>
          <a:off x="0" y="3820883"/>
          <a:ext cx="1524000" cy="678691"/>
        </a:xfrm>
        <a:prstGeom prst="roundRect">
          <a:avLst/>
        </a:prstGeom>
        <a:solidFill>
          <a:srgbClr val="FF0000"/>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lvl="0" algn="ctr" defTabSz="1111250">
            <a:lnSpc>
              <a:spcPct val="90000"/>
            </a:lnSpc>
            <a:spcBef>
              <a:spcPct val="0"/>
            </a:spcBef>
            <a:spcAft>
              <a:spcPct val="35000"/>
            </a:spcAft>
          </a:pPr>
          <a:r>
            <a:rPr lang="fa-IR" sz="2500" kern="1200" dirty="0">
              <a:solidFill>
                <a:schemeClr val="bg1"/>
              </a:solidFill>
              <a:cs typeface="B Mitra" pitchFamily="2" charset="-78"/>
            </a:rPr>
            <a:t>معرفی تکنیک</a:t>
          </a:r>
          <a:endParaRPr lang="en-US" sz="2500" kern="1200" dirty="0">
            <a:solidFill>
              <a:schemeClr val="bg1"/>
            </a:solidFill>
            <a:cs typeface="B Mitra" pitchFamily="2" charset="-78"/>
          </a:endParaRPr>
        </a:p>
      </dsp:txBody>
      <dsp:txXfrm>
        <a:off x="33131" y="3854014"/>
        <a:ext cx="1457738" cy="612429"/>
      </dsp:txXfrm>
    </dsp:sp>
    <dsp:sp modelId="{14C28BC0-E622-4A5D-B800-FCF92F13B7FE}">
      <dsp:nvSpPr>
        <dsp:cNvPr id="0" name=""/>
        <dsp:cNvSpPr/>
      </dsp:nvSpPr>
      <dsp:spPr>
        <a:xfrm>
          <a:off x="0" y="4887686"/>
          <a:ext cx="1524000" cy="678691"/>
        </a:xfrm>
        <a:prstGeom prst="roundRect">
          <a:avLst/>
        </a:prstGeom>
        <a:solidFill>
          <a:srgbClr val="FF0000"/>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lvl="0" algn="ctr" defTabSz="1111250">
            <a:lnSpc>
              <a:spcPct val="90000"/>
            </a:lnSpc>
            <a:spcBef>
              <a:spcPct val="0"/>
            </a:spcBef>
            <a:spcAft>
              <a:spcPct val="35000"/>
            </a:spcAft>
          </a:pPr>
          <a:r>
            <a:rPr lang="fa-IR" sz="2500" kern="1200" dirty="0">
              <a:solidFill>
                <a:schemeClr val="bg1"/>
              </a:solidFill>
              <a:cs typeface="B Mitra" pitchFamily="2" charset="-78"/>
            </a:rPr>
            <a:t>نمونه موردی</a:t>
          </a:r>
          <a:endParaRPr lang="en-US" sz="2500" kern="1200" dirty="0">
            <a:solidFill>
              <a:schemeClr val="bg1"/>
            </a:solidFill>
            <a:cs typeface="B Mitra" pitchFamily="2" charset="-78"/>
          </a:endParaRPr>
        </a:p>
      </dsp:txBody>
      <dsp:txXfrm>
        <a:off x="33131" y="4920817"/>
        <a:ext cx="1457738" cy="612429"/>
      </dsp:txXfrm>
    </dsp:sp>
    <dsp:sp modelId="{3C71E5D1-86C9-4327-A43A-F200E5BB2AD7}">
      <dsp:nvSpPr>
        <dsp:cNvPr id="0" name=""/>
        <dsp:cNvSpPr/>
      </dsp:nvSpPr>
      <dsp:spPr>
        <a:xfrm>
          <a:off x="0" y="5878288"/>
          <a:ext cx="1524000" cy="678691"/>
        </a:xfrm>
        <a:prstGeom prst="roundRect">
          <a:avLst/>
        </a:prstGeom>
        <a:solidFill>
          <a:srgbClr val="FF0000"/>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lvl="0" algn="ctr" defTabSz="1111250">
            <a:lnSpc>
              <a:spcPct val="90000"/>
            </a:lnSpc>
            <a:spcBef>
              <a:spcPct val="0"/>
            </a:spcBef>
            <a:spcAft>
              <a:spcPct val="35000"/>
            </a:spcAft>
          </a:pPr>
          <a:r>
            <a:rPr lang="fa-IR" sz="2500" kern="1200" dirty="0">
              <a:solidFill>
                <a:schemeClr val="bg1"/>
              </a:solidFill>
              <a:cs typeface="B Mitra" pitchFamily="2" charset="-78"/>
            </a:rPr>
            <a:t>نتیجه گیری</a:t>
          </a:r>
          <a:endParaRPr lang="en-US" sz="2500" kern="1200" dirty="0">
            <a:solidFill>
              <a:schemeClr val="bg1"/>
            </a:solidFill>
            <a:cs typeface="B Mitra" pitchFamily="2" charset="-78"/>
          </a:endParaRPr>
        </a:p>
      </dsp:txBody>
      <dsp:txXfrm>
        <a:off x="33131" y="5911419"/>
        <a:ext cx="1457738" cy="612429"/>
      </dsp:txXfrm>
    </dsp:sp>
  </dsp:spTree>
</dsp:drawing>
</file>

<file path=ppt/diagrams/drawing2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1ED7F76-690D-4574-A5AB-723564371D68}">
      <dsp:nvSpPr>
        <dsp:cNvPr id="0" name=""/>
        <dsp:cNvSpPr/>
      </dsp:nvSpPr>
      <dsp:spPr>
        <a:xfrm>
          <a:off x="0" y="544288"/>
          <a:ext cx="1524000" cy="678691"/>
        </a:xfrm>
        <a:prstGeom prst="roundRect">
          <a:avLst/>
        </a:prstGeom>
        <a:solidFill>
          <a:srgbClr val="FF0000"/>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lvl="0" algn="ctr" defTabSz="1111250">
            <a:lnSpc>
              <a:spcPct val="90000"/>
            </a:lnSpc>
            <a:spcBef>
              <a:spcPct val="0"/>
            </a:spcBef>
            <a:spcAft>
              <a:spcPct val="35000"/>
            </a:spcAft>
          </a:pPr>
          <a:r>
            <a:rPr lang="fa-IR" sz="2500" kern="1200" dirty="0">
              <a:solidFill>
                <a:schemeClr val="bg1"/>
              </a:solidFill>
              <a:cs typeface="B Mitra" pitchFamily="2" charset="-78"/>
            </a:rPr>
            <a:t>مقدمه</a:t>
          </a:r>
          <a:endParaRPr lang="en-US" sz="2500" kern="1200" dirty="0">
            <a:solidFill>
              <a:schemeClr val="bg1"/>
            </a:solidFill>
            <a:cs typeface="B Mitra" pitchFamily="2" charset="-78"/>
          </a:endParaRPr>
        </a:p>
      </dsp:txBody>
      <dsp:txXfrm>
        <a:off x="33131" y="577419"/>
        <a:ext cx="1457738" cy="612429"/>
      </dsp:txXfrm>
    </dsp:sp>
    <dsp:sp modelId="{A590DD09-0F61-4302-B713-F14D65A42789}">
      <dsp:nvSpPr>
        <dsp:cNvPr id="0" name=""/>
        <dsp:cNvSpPr/>
      </dsp:nvSpPr>
      <dsp:spPr>
        <a:xfrm>
          <a:off x="0" y="1611086"/>
          <a:ext cx="1524000" cy="678691"/>
        </a:xfrm>
        <a:prstGeom prst="roundRect">
          <a:avLst/>
        </a:prstGeom>
        <a:solidFill>
          <a:schemeClr val="tx1"/>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lvl="0" algn="ctr" defTabSz="1111250">
            <a:lnSpc>
              <a:spcPct val="90000"/>
            </a:lnSpc>
            <a:spcBef>
              <a:spcPct val="0"/>
            </a:spcBef>
            <a:spcAft>
              <a:spcPct val="35000"/>
            </a:spcAft>
          </a:pPr>
          <a:r>
            <a:rPr lang="fa-IR" sz="2500" kern="1200" dirty="0">
              <a:solidFill>
                <a:schemeClr val="bg1"/>
              </a:solidFill>
              <a:cs typeface="B Mitra" pitchFamily="2" charset="-78"/>
            </a:rPr>
            <a:t>مبانی نظری</a:t>
          </a:r>
          <a:endParaRPr lang="en-US" sz="2500" kern="1200" dirty="0">
            <a:solidFill>
              <a:schemeClr val="bg1"/>
            </a:solidFill>
            <a:cs typeface="B Mitra" pitchFamily="2" charset="-78"/>
          </a:endParaRPr>
        </a:p>
      </dsp:txBody>
      <dsp:txXfrm>
        <a:off x="33131" y="1644217"/>
        <a:ext cx="1457738" cy="612429"/>
      </dsp:txXfrm>
    </dsp:sp>
    <dsp:sp modelId="{E6BF0759-3358-4D28-BF5F-AB9370B70554}">
      <dsp:nvSpPr>
        <dsp:cNvPr id="0" name=""/>
        <dsp:cNvSpPr/>
      </dsp:nvSpPr>
      <dsp:spPr>
        <a:xfrm>
          <a:off x="0" y="2754084"/>
          <a:ext cx="1524000" cy="678691"/>
        </a:xfrm>
        <a:prstGeom prst="roundRect">
          <a:avLst/>
        </a:prstGeom>
        <a:solidFill>
          <a:srgbClr val="FF0000"/>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lvl="0" algn="ctr" defTabSz="1111250">
            <a:lnSpc>
              <a:spcPct val="90000"/>
            </a:lnSpc>
            <a:spcBef>
              <a:spcPct val="0"/>
            </a:spcBef>
            <a:spcAft>
              <a:spcPct val="35000"/>
            </a:spcAft>
          </a:pPr>
          <a:r>
            <a:rPr lang="fa-IR" sz="2500" kern="1200" dirty="0">
              <a:solidFill>
                <a:schemeClr val="bg1"/>
              </a:solidFill>
              <a:cs typeface="B Mitra" pitchFamily="2" charset="-78"/>
            </a:rPr>
            <a:t>تاریخچه</a:t>
          </a:r>
          <a:endParaRPr lang="en-US" sz="2500" kern="1200" dirty="0">
            <a:solidFill>
              <a:schemeClr val="bg1"/>
            </a:solidFill>
            <a:cs typeface="B Mitra" pitchFamily="2" charset="-78"/>
          </a:endParaRPr>
        </a:p>
      </dsp:txBody>
      <dsp:txXfrm>
        <a:off x="33131" y="2787215"/>
        <a:ext cx="1457738" cy="612429"/>
      </dsp:txXfrm>
    </dsp:sp>
    <dsp:sp modelId="{9CCC0248-ECF7-42C9-965E-2B831C061C54}">
      <dsp:nvSpPr>
        <dsp:cNvPr id="0" name=""/>
        <dsp:cNvSpPr/>
      </dsp:nvSpPr>
      <dsp:spPr>
        <a:xfrm>
          <a:off x="0" y="3820883"/>
          <a:ext cx="1524000" cy="678691"/>
        </a:xfrm>
        <a:prstGeom prst="roundRect">
          <a:avLst/>
        </a:prstGeom>
        <a:solidFill>
          <a:srgbClr val="FF0000"/>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lvl="0" algn="ctr" defTabSz="1111250">
            <a:lnSpc>
              <a:spcPct val="90000"/>
            </a:lnSpc>
            <a:spcBef>
              <a:spcPct val="0"/>
            </a:spcBef>
            <a:spcAft>
              <a:spcPct val="35000"/>
            </a:spcAft>
          </a:pPr>
          <a:r>
            <a:rPr lang="fa-IR" sz="2500" kern="1200" dirty="0">
              <a:solidFill>
                <a:schemeClr val="bg1"/>
              </a:solidFill>
              <a:cs typeface="B Mitra" pitchFamily="2" charset="-78"/>
            </a:rPr>
            <a:t>معرفی تکنیک</a:t>
          </a:r>
          <a:endParaRPr lang="en-US" sz="2500" kern="1200" dirty="0">
            <a:solidFill>
              <a:schemeClr val="bg1"/>
            </a:solidFill>
            <a:cs typeface="B Mitra" pitchFamily="2" charset="-78"/>
          </a:endParaRPr>
        </a:p>
      </dsp:txBody>
      <dsp:txXfrm>
        <a:off x="33131" y="3854014"/>
        <a:ext cx="1457738" cy="612429"/>
      </dsp:txXfrm>
    </dsp:sp>
    <dsp:sp modelId="{14C28BC0-E622-4A5D-B800-FCF92F13B7FE}">
      <dsp:nvSpPr>
        <dsp:cNvPr id="0" name=""/>
        <dsp:cNvSpPr/>
      </dsp:nvSpPr>
      <dsp:spPr>
        <a:xfrm>
          <a:off x="0" y="4887686"/>
          <a:ext cx="1524000" cy="678691"/>
        </a:xfrm>
        <a:prstGeom prst="roundRect">
          <a:avLst/>
        </a:prstGeom>
        <a:solidFill>
          <a:srgbClr val="FF0000"/>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lvl="0" algn="ctr" defTabSz="1111250">
            <a:lnSpc>
              <a:spcPct val="90000"/>
            </a:lnSpc>
            <a:spcBef>
              <a:spcPct val="0"/>
            </a:spcBef>
            <a:spcAft>
              <a:spcPct val="35000"/>
            </a:spcAft>
          </a:pPr>
          <a:r>
            <a:rPr lang="fa-IR" sz="2500" kern="1200" dirty="0">
              <a:solidFill>
                <a:schemeClr val="bg1"/>
              </a:solidFill>
              <a:cs typeface="B Mitra" pitchFamily="2" charset="-78"/>
            </a:rPr>
            <a:t>نمونه موردی</a:t>
          </a:r>
          <a:endParaRPr lang="en-US" sz="2500" kern="1200" dirty="0">
            <a:solidFill>
              <a:schemeClr val="bg1"/>
            </a:solidFill>
            <a:cs typeface="B Mitra" pitchFamily="2" charset="-78"/>
          </a:endParaRPr>
        </a:p>
      </dsp:txBody>
      <dsp:txXfrm>
        <a:off x="33131" y="4920817"/>
        <a:ext cx="1457738" cy="612429"/>
      </dsp:txXfrm>
    </dsp:sp>
    <dsp:sp modelId="{3C71E5D1-86C9-4327-A43A-F200E5BB2AD7}">
      <dsp:nvSpPr>
        <dsp:cNvPr id="0" name=""/>
        <dsp:cNvSpPr/>
      </dsp:nvSpPr>
      <dsp:spPr>
        <a:xfrm>
          <a:off x="0" y="5878288"/>
          <a:ext cx="1524000" cy="678691"/>
        </a:xfrm>
        <a:prstGeom prst="roundRect">
          <a:avLst/>
        </a:prstGeom>
        <a:solidFill>
          <a:srgbClr val="FF0000"/>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lvl="0" algn="ctr" defTabSz="1111250">
            <a:lnSpc>
              <a:spcPct val="90000"/>
            </a:lnSpc>
            <a:spcBef>
              <a:spcPct val="0"/>
            </a:spcBef>
            <a:spcAft>
              <a:spcPct val="35000"/>
            </a:spcAft>
          </a:pPr>
          <a:r>
            <a:rPr lang="fa-IR" sz="2500" kern="1200" dirty="0">
              <a:solidFill>
                <a:schemeClr val="bg1"/>
              </a:solidFill>
              <a:cs typeface="B Mitra" pitchFamily="2" charset="-78"/>
            </a:rPr>
            <a:t>نتیجه گیری</a:t>
          </a:r>
          <a:endParaRPr lang="en-US" sz="2500" kern="1200" dirty="0">
            <a:solidFill>
              <a:schemeClr val="bg1"/>
            </a:solidFill>
            <a:cs typeface="B Mitra" pitchFamily="2" charset="-78"/>
          </a:endParaRPr>
        </a:p>
      </dsp:txBody>
      <dsp:txXfrm>
        <a:off x="33131" y="5911419"/>
        <a:ext cx="1457738" cy="612429"/>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1ED7F76-690D-4574-A5AB-723564371D68}">
      <dsp:nvSpPr>
        <dsp:cNvPr id="0" name=""/>
        <dsp:cNvSpPr/>
      </dsp:nvSpPr>
      <dsp:spPr>
        <a:xfrm>
          <a:off x="0" y="544288"/>
          <a:ext cx="1524000" cy="678691"/>
        </a:xfrm>
        <a:prstGeom prst="roundRect">
          <a:avLst/>
        </a:prstGeom>
        <a:solidFill>
          <a:srgbClr val="FF0000"/>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lvl="0" algn="ctr" defTabSz="1111250">
            <a:lnSpc>
              <a:spcPct val="90000"/>
            </a:lnSpc>
            <a:spcBef>
              <a:spcPct val="0"/>
            </a:spcBef>
            <a:spcAft>
              <a:spcPct val="35000"/>
            </a:spcAft>
          </a:pPr>
          <a:r>
            <a:rPr lang="fa-IR" sz="2500" kern="1200" dirty="0">
              <a:solidFill>
                <a:schemeClr val="bg1"/>
              </a:solidFill>
              <a:cs typeface="B Mitra" pitchFamily="2" charset="-78"/>
            </a:rPr>
            <a:t>مقدمه</a:t>
          </a:r>
          <a:endParaRPr lang="en-US" sz="2500" kern="1200" dirty="0">
            <a:solidFill>
              <a:schemeClr val="bg1"/>
            </a:solidFill>
            <a:cs typeface="B Mitra" pitchFamily="2" charset="-78"/>
          </a:endParaRPr>
        </a:p>
      </dsp:txBody>
      <dsp:txXfrm>
        <a:off x="33131" y="577419"/>
        <a:ext cx="1457738" cy="612429"/>
      </dsp:txXfrm>
    </dsp:sp>
    <dsp:sp modelId="{A590DD09-0F61-4302-B713-F14D65A42789}">
      <dsp:nvSpPr>
        <dsp:cNvPr id="0" name=""/>
        <dsp:cNvSpPr/>
      </dsp:nvSpPr>
      <dsp:spPr>
        <a:xfrm>
          <a:off x="0" y="1611086"/>
          <a:ext cx="1524000" cy="678691"/>
        </a:xfrm>
        <a:prstGeom prst="roundRect">
          <a:avLst/>
        </a:prstGeom>
        <a:solidFill>
          <a:schemeClr val="tx1"/>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lvl="0" algn="ctr" defTabSz="1111250">
            <a:lnSpc>
              <a:spcPct val="90000"/>
            </a:lnSpc>
            <a:spcBef>
              <a:spcPct val="0"/>
            </a:spcBef>
            <a:spcAft>
              <a:spcPct val="35000"/>
            </a:spcAft>
          </a:pPr>
          <a:r>
            <a:rPr lang="fa-IR" sz="2500" kern="1200" dirty="0">
              <a:solidFill>
                <a:schemeClr val="bg1"/>
              </a:solidFill>
              <a:cs typeface="B Mitra" pitchFamily="2" charset="-78"/>
            </a:rPr>
            <a:t>مبانی نظری</a:t>
          </a:r>
          <a:endParaRPr lang="en-US" sz="2500" kern="1200" dirty="0">
            <a:solidFill>
              <a:schemeClr val="bg1"/>
            </a:solidFill>
            <a:cs typeface="B Mitra" pitchFamily="2" charset="-78"/>
          </a:endParaRPr>
        </a:p>
      </dsp:txBody>
      <dsp:txXfrm>
        <a:off x="33131" y="1644217"/>
        <a:ext cx="1457738" cy="612429"/>
      </dsp:txXfrm>
    </dsp:sp>
    <dsp:sp modelId="{E6BF0759-3358-4D28-BF5F-AB9370B70554}">
      <dsp:nvSpPr>
        <dsp:cNvPr id="0" name=""/>
        <dsp:cNvSpPr/>
      </dsp:nvSpPr>
      <dsp:spPr>
        <a:xfrm>
          <a:off x="0" y="2754084"/>
          <a:ext cx="1524000" cy="678691"/>
        </a:xfrm>
        <a:prstGeom prst="roundRect">
          <a:avLst/>
        </a:prstGeom>
        <a:solidFill>
          <a:srgbClr val="FF0000"/>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lvl="0" algn="ctr" defTabSz="1111250">
            <a:lnSpc>
              <a:spcPct val="90000"/>
            </a:lnSpc>
            <a:spcBef>
              <a:spcPct val="0"/>
            </a:spcBef>
            <a:spcAft>
              <a:spcPct val="35000"/>
            </a:spcAft>
          </a:pPr>
          <a:r>
            <a:rPr lang="fa-IR" sz="2500" kern="1200" dirty="0">
              <a:solidFill>
                <a:schemeClr val="bg1"/>
              </a:solidFill>
              <a:cs typeface="B Mitra" pitchFamily="2" charset="-78"/>
            </a:rPr>
            <a:t>تاریخچه</a:t>
          </a:r>
          <a:endParaRPr lang="en-US" sz="2500" kern="1200" dirty="0">
            <a:solidFill>
              <a:schemeClr val="bg1"/>
            </a:solidFill>
            <a:cs typeface="B Mitra" pitchFamily="2" charset="-78"/>
          </a:endParaRPr>
        </a:p>
      </dsp:txBody>
      <dsp:txXfrm>
        <a:off x="33131" y="2787215"/>
        <a:ext cx="1457738" cy="612429"/>
      </dsp:txXfrm>
    </dsp:sp>
    <dsp:sp modelId="{9CCC0248-ECF7-42C9-965E-2B831C061C54}">
      <dsp:nvSpPr>
        <dsp:cNvPr id="0" name=""/>
        <dsp:cNvSpPr/>
      </dsp:nvSpPr>
      <dsp:spPr>
        <a:xfrm>
          <a:off x="0" y="3820883"/>
          <a:ext cx="1524000" cy="678691"/>
        </a:xfrm>
        <a:prstGeom prst="roundRect">
          <a:avLst/>
        </a:prstGeom>
        <a:solidFill>
          <a:srgbClr val="FF0000"/>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lvl="0" algn="ctr" defTabSz="1111250">
            <a:lnSpc>
              <a:spcPct val="90000"/>
            </a:lnSpc>
            <a:spcBef>
              <a:spcPct val="0"/>
            </a:spcBef>
            <a:spcAft>
              <a:spcPct val="35000"/>
            </a:spcAft>
          </a:pPr>
          <a:r>
            <a:rPr lang="fa-IR" sz="2500" kern="1200" dirty="0">
              <a:solidFill>
                <a:schemeClr val="bg1"/>
              </a:solidFill>
              <a:cs typeface="B Mitra" pitchFamily="2" charset="-78"/>
            </a:rPr>
            <a:t>معرفی تکنیک</a:t>
          </a:r>
          <a:endParaRPr lang="en-US" sz="2500" kern="1200" dirty="0">
            <a:solidFill>
              <a:schemeClr val="bg1"/>
            </a:solidFill>
            <a:cs typeface="B Mitra" pitchFamily="2" charset="-78"/>
          </a:endParaRPr>
        </a:p>
      </dsp:txBody>
      <dsp:txXfrm>
        <a:off x="33131" y="3854014"/>
        <a:ext cx="1457738" cy="612429"/>
      </dsp:txXfrm>
    </dsp:sp>
    <dsp:sp modelId="{14C28BC0-E622-4A5D-B800-FCF92F13B7FE}">
      <dsp:nvSpPr>
        <dsp:cNvPr id="0" name=""/>
        <dsp:cNvSpPr/>
      </dsp:nvSpPr>
      <dsp:spPr>
        <a:xfrm>
          <a:off x="0" y="4887686"/>
          <a:ext cx="1524000" cy="678691"/>
        </a:xfrm>
        <a:prstGeom prst="roundRect">
          <a:avLst/>
        </a:prstGeom>
        <a:solidFill>
          <a:srgbClr val="FF0000"/>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lvl="0" algn="ctr" defTabSz="1111250">
            <a:lnSpc>
              <a:spcPct val="90000"/>
            </a:lnSpc>
            <a:spcBef>
              <a:spcPct val="0"/>
            </a:spcBef>
            <a:spcAft>
              <a:spcPct val="35000"/>
            </a:spcAft>
          </a:pPr>
          <a:r>
            <a:rPr lang="fa-IR" sz="2500" kern="1200" dirty="0">
              <a:solidFill>
                <a:schemeClr val="bg1"/>
              </a:solidFill>
              <a:cs typeface="B Mitra" pitchFamily="2" charset="-78"/>
            </a:rPr>
            <a:t>نمونه موردی</a:t>
          </a:r>
          <a:endParaRPr lang="en-US" sz="2500" kern="1200" dirty="0">
            <a:solidFill>
              <a:schemeClr val="bg1"/>
            </a:solidFill>
            <a:cs typeface="B Mitra" pitchFamily="2" charset="-78"/>
          </a:endParaRPr>
        </a:p>
      </dsp:txBody>
      <dsp:txXfrm>
        <a:off x="33131" y="4920817"/>
        <a:ext cx="1457738" cy="612429"/>
      </dsp:txXfrm>
    </dsp:sp>
    <dsp:sp modelId="{3C71E5D1-86C9-4327-A43A-F200E5BB2AD7}">
      <dsp:nvSpPr>
        <dsp:cNvPr id="0" name=""/>
        <dsp:cNvSpPr/>
      </dsp:nvSpPr>
      <dsp:spPr>
        <a:xfrm>
          <a:off x="0" y="5878288"/>
          <a:ext cx="1524000" cy="678691"/>
        </a:xfrm>
        <a:prstGeom prst="roundRect">
          <a:avLst/>
        </a:prstGeom>
        <a:solidFill>
          <a:srgbClr val="FF0000"/>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lvl="0" algn="ctr" defTabSz="1111250">
            <a:lnSpc>
              <a:spcPct val="90000"/>
            </a:lnSpc>
            <a:spcBef>
              <a:spcPct val="0"/>
            </a:spcBef>
            <a:spcAft>
              <a:spcPct val="35000"/>
            </a:spcAft>
          </a:pPr>
          <a:r>
            <a:rPr lang="fa-IR" sz="2500" kern="1200" dirty="0">
              <a:solidFill>
                <a:schemeClr val="bg1"/>
              </a:solidFill>
              <a:cs typeface="B Mitra" pitchFamily="2" charset="-78"/>
            </a:rPr>
            <a:t>نتیجه گیری</a:t>
          </a:r>
          <a:endParaRPr lang="en-US" sz="2500" kern="1200" dirty="0">
            <a:solidFill>
              <a:schemeClr val="bg1"/>
            </a:solidFill>
            <a:cs typeface="B Mitra" pitchFamily="2" charset="-78"/>
          </a:endParaRPr>
        </a:p>
      </dsp:txBody>
      <dsp:txXfrm>
        <a:off x="33131" y="5911419"/>
        <a:ext cx="1457738" cy="612429"/>
      </dsp:txXfrm>
    </dsp:sp>
  </dsp:spTree>
</dsp:drawing>
</file>

<file path=ppt/diagrams/drawing3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1ED7F76-690D-4574-A5AB-723564371D68}">
      <dsp:nvSpPr>
        <dsp:cNvPr id="0" name=""/>
        <dsp:cNvSpPr/>
      </dsp:nvSpPr>
      <dsp:spPr>
        <a:xfrm>
          <a:off x="0" y="544288"/>
          <a:ext cx="1524000" cy="678691"/>
        </a:xfrm>
        <a:prstGeom prst="roundRect">
          <a:avLst/>
        </a:prstGeom>
        <a:solidFill>
          <a:srgbClr val="FF0000"/>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lvl="0" algn="ctr" defTabSz="1111250">
            <a:lnSpc>
              <a:spcPct val="90000"/>
            </a:lnSpc>
            <a:spcBef>
              <a:spcPct val="0"/>
            </a:spcBef>
            <a:spcAft>
              <a:spcPct val="35000"/>
            </a:spcAft>
          </a:pPr>
          <a:r>
            <a:rPr lang="fa-IR" sz="2500" kern="1200" dirty="0">
              <a:solidFill>
                <a:schemeClr val="bg1"/>
              </a:solidFill>
              <a:cs typeface="B Mitra" pitchFamily="2" charset="-78"/>
            </a:rPr>
            <a:t>مقدمه</a:t>
          </a:r>
          <a:endParaRPr lang="en-US" sz="2500" kern="1200" dirty="0">
            <a:solidFill>
              <a:schemeClr val="bg1"/>
            </a:solidFill>
            <a:cs typeface="B Mitra" pitchFamily="2" charset="-78"/>
          </a:endParaRPr>
        </a:p>
      </dsp:txBody>
      <dsp:txXfrm>
        <a:off x="33131" y="577419"/>
        <a:ext cx="1457738" cy="612429"/>
      </dsp:txXfrm>
    </dsp:sp>
    <dsp:sp modelId="{A590DD09-0F61-4302-B713-F14D65A42789}">
      <dsp:nvSpPr>
        <dsp:cNvPr id="0" name=""/>
        <dsp:cNvSpPr/>
      </dsp:nvSpPr>
      <dsp:spPr>
        <a:xfrm>
          <a:off x="0" y="1611086"/>
          <a:ext cx="1524000" cy="678691"/>
        </a:xfrm>
        <a:prstGeom prst="roundRect">
          <a:avLst/>
        </a:prstGeom>
        <a:solidFill>
          <a:schemeClr val="tx1"/>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lvl="0" algn="ctr" defTabSz="1111250">
            <a:lnSpc>
              <a:spcPct val="90000"/>
            </a:lnSpc>
            <a:spcBef>
              <a:spcPct val="0"/>
            </a:spcBef>
            <a:spcAft>
              <a:spcPct val="35000"/>
            </a:spcAft>
          </a:pPr>
          <a:r>
            <a:rPr lang="fa-IR" sz="2500" kern="1200" dirty="0">
              <a:solidFill>
                <a:schemeClr val="bg1"/>
              </a:solidFill>
              <a:cs typeface="B Mitra" pitchFamily="2" charset="-78"/>
            </a:rPr>
            <a:t>مبانی نظری</a:t>
          </a:r>
          <a:endParaRPr lang="en-US" sz="2500" kern="1200" dirty="0">
            <a:solidFill>
              <a:schemeClr val="bg1"/>
            </a:solidFill>
            <a:cs typeface="B Mitra" pitchFamily="2" charset="-78"/>
          </a:endParaRPr>
        </a:p>
      </dsp:txBody>
      <dsp:txXfrm>
        <a:off x="33131" y="1644217"/>
        <a:ext cx="1457738" cy="612429"/>
      </dsp:txXfrm>
    </dsp:sp>
    <dsp:sp modelId="{E6BF0759-3358-4D28-BF5F-AB9370B70554}">
      <dsp:nvSpPr>
        <dsp:cNvPr id="0" name=""/>
        <dsp:cNvSpPr/>
      </dsp:nvSpPr>
      <dsp:spPr>
        <a:xfrm>
          <a:off x="0" y="2754084"/>
          <a:ext cx="1524000" cy="678691"/>
        </a:xfrm>
        <a:prstGeom prst="roundRect">
          <a:avLst/>
        </a:prstGeom>
        <a:solidFill>
          <a:srgbClr val="FF0000"/>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lvl="0" algn="ctr" defTabSz="1111250">
            <a:lnSpc>
              <a:spcPct val="90000"/>
            </a:lnSpc>
            <a:spcBef>
              <a:spcPct val="0"/>
            </a:spcBef>
            <a:spcAft>
              <a:spcPct val="35000"/>
            </a:spcAft>
          </a:pPr>
          <a:r>
            <a:rPr lang="fa-IR" sz="2500" kern="1200" dirty="0">
              <a:solidFill>
                <a:schemeClr val="bg1"/>
              </a:solidFill>
              <a:cs typeface="B Mitra" pitchFamily="2" charset="-78"/>
            </a:rPr>
            <a:t>تاریخچه</a:t>
          </a:r>
          <a:endParaRPr lang="en-US" sz="2500" kern="1200" dirty="0">
            <a:solidFill>
              <a:schemeClr val="bg1"/>
            </a:solidFill>
            <a:cs typeface="B Mitra" pitchFamily="2" charset="-78"/>
          </a:endParaRPr>
        </a:p>
      </dsp:txBody>
      <dsp:txXfrm>
        <a:off x="33131" y="2787215"/>
        <a:ext cx="1457738" cy="612429"/>
      </dsp:txXfrm>
    </dsp:sp>
    <dsp:sp modelId="{9CCC0248-ECF7-42C9-965E-2B831C061C54}">
      <dsp:nvSpPr>
        <dsp:cNvPr id="0" name=""/>
        <dsp:cNvSpPr/>
      </dsp:nvSpPr>
      <dsp:spPr>
        <a:xfrm>
          <a:off x="0" y="3820883"/>
          <a:ext cx="1524000" cy="678691"/>
        </a:xfrm>
        <a:prstGeom prst="roundRect">
          <a:avLst/>
        </a:prstGeom>
        <a:solidFill>
          <a:srgbClr val="FF0000"/>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lvl="0" algn="ctr" defTabSz="1111250">
            <a:lnSpc>
              <a:spcPct val="90000"/>
            </a:lnSpc>
            <a:spcBef>
              <a:spcPct val="0"/>
            </a:spcBef>
            <a:spcAft>
              <a:spcPct val="35000"/>
            </a:spcAft>
          </a:pPr>
          <a:r>
            <a:rPr lang="fa-IR" sz="2500" kern="1200" dirty="0">
              <a:solidFill>
                <a:schemeClr val="bg1"/>
              </a:solidFill>
              <a:cs typeface="B Mitra" pitchFamily="2" charset="-78"/>
            </a:rPr>
            <a:t>معرفی تکنیک</a:t>
          </a:r>
          <a:endParaRPr lang="en-US" sz="2500" kern="1200" dirty="0">
            <a:solidFill>
              <a:schemeClr val="bg1"/>
            </a:solidFill>
            <a:cs typeface="B Mitra" pitchFamily="2" charset="-78"/>
          </a:endParaRPr>
        </a:p>
      </dsp:txBody>
      <dsp:txXfrm>
        <a:off x="33131" y="3854014"/>
        <a:ext cx="1457738" cy="612429"/>
      </dsp:txXfrm>
    </dsp:sp>
    <dsp:sp modelId="{14C28BC0-E622-4A5D-B800-FCF92F13B7FE}">
      <dsp:nvSpPr>
        <dsp:cNvPr id="0" name=""/>
        <dsp:cNvSpPr/>
      </dsp:nvSpPr>
      <dsp:spPr>
        <a:xfrm>
          <a:off x="0" y="4887686"/>
          <a:ext cx="1524000" cy="678691"/>
        </a:xfrm>
        <a:prstGeom prst="roundRect">
          <a:avLst/>
        </a:prstGeom>
        <a:solidFill>
          <a:srgbClr val="FF0000"/>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lvl="0" algn="ctr" defTabSz="1111250">
            <a:lnSpc>
              <a:spcPct val="90000"/>
            </a:lnSpc>
            <a:spcBef>
              <a:spcPct val="0"/>
            </a:spcBef>
            <a:spcAft>
              <a:spcPct val="35000"/>
            </a:spcAft>
          </a:pPr>
          <a:r>
            <a:rPr lang="fa-IR" sz="2500" kern="1200" dirty="0">
              <a:solidFill>
                <a:schemeClr val="bg1"/>
              </a:solidFill>
              <a:cs typeface="B Mitra" pitchFamily="2" charset="-78"/>
            </a:rPr>
            <a:t>نمونه موردی</a:t>
          </a:r>
          <a:endParaRPr lang="en-US" sz="2500" kern="1200" dirty="0">
            <a:solidFill>
              <a:schemeClr val="bg1"/>
            </a:solidFill>
            <a:cs typeface="B Mitra" pitchFamily="2" charset="-78"/>
          </a:endParaRPr>
        </a:p>
      </dsp:txBody>
      <dsp:txXfrm>
        <a:off x="33131" y="4920817"/>
        <a:ext cx="1457738" cy="612429"/>
      </dsp:txXfrm>
    </dsp:sp>
    <dsp:sp modelId="{3C71E5D1-86C9-4327-A43A-F200E5BB2AD7}">
      <dsp:nvSpPr>
        <dsp:cNvPr id="0" name=""/>
        <dsp:cNvSpPr/>
      </dsp:nvSpPr>
      <dsp:spPr>
        <a:xfrm>
          <a:off x="0" y="5878288"/>
          <a:ext cx="1524000" cy="678691"/>
        </a:xfrm>
        <a:prstGeom prst="roundRect">
          <a:avLst/>
        </a:prstGeom>
        <a:solidFill>
          <a:srgbClr val="FF0000"/>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lvl="0" algn="ctr" defTabSz="1111250">
            <a:lnSpc>
              <a:spcPct val="90000"/>
            </a:lnSpc>
            <a:spcBef>
              <a:spcPct val="0"/>
            </a:spcBef>
            <a:spcAft>
              <a:spcPct val="35000"/>
            </a:spcAft>
          </a:pPr>
          <a:r>
            <a:rPr lang="fa-IR" sz="2500" kern="1200" dirty="0">
              <a:solidFill>
                <a:schemeClr val="bg1"/>
              </a:solidFill>
              <a:cs typeface="B Mitra" pitchFamily="2" charset="-78"/>
            </a:rPr>
            <a:t>نتیجه گیری</a:t>
          </a:r>
          <a:endParaRPr lang="en-US" sz="2500" kern="1200" dirty="0">
            <a:solidFill>
              <a:schemeClr val="bg1"/>
            </a:solidFill>
            <a:cs typeface="B Mitra" pitchFamily="2" charset="-78"/>
          </a:endParaRPr>
        </a:p>
      </dsp:txBody>
      <dsp:txXfrm>
        <a:off x="33131" y="5911419"/>
        <a:ext cx="1457738" cy="612429"/>
      </dsp:txXfrm>
    </dsp:sp>
  </dsp:spTree>
</dsp:drawing>
</file>

<file path=ppt/diagrams/drawing3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1ED7F76-690D-4574-A5AB-723564371D68}">
      <dsp:nvSpPr>
        <dsp:cNvPr id="0" name=""/>
        <dsp:cNvSpPr/>
      </dsp:nvSpPr>
      <dsp:spPr>
        <a:xfrm>
          <a:off x="0" y="544288"/>
          <a:ext cx="1524000" cy="678691"/>
        </a:xfrm>
        <a:prstGeom prst="roundRect">
          <a:avLst/>
        </a:prstGeom>
        <a:solidFill>
          <a:srgbClr val="FF0000"/>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lvl="0" algn="ctr" defTabSz="1111250">
            <a:lnSpc>
              <a:spcPct val="90000"/>
            </a:lnSpc>
            <a:spcBef>
              <a:spcPct val="0"/>
            </a:spcBef>
            <a:spcAft>
              <a:spcPct val="35000"/>
            </a:spcAft>
          </a:pPr>
          <a:r>
            <a:rPr lang="fa-IR" sz="2500" kern="1200" dirty="0">
              <a:solidFill>
                <a:schemeClr val="bg1"/>
              </a:solidFill>
              <a:cs typeface="B Mitra" pitchFamily="2" charset="-78"/>
            </a:rPr>
            <a:t>مقدمه</a:t>
          </a:r>
          <a:endParaRPr lang="en-US" sz="2500" kern="1200" dirty="0">
            <a:solidFill>
              <a:schemeClr val="bg1"/>
            </a:solidFill>
            <a:cs typeface="B Mitra" pitchFamily="2" charset="-78"/>
          </a:endParaRPr>
        </a:p>
      </dsp:txBody>
      <dsp:txXfrm>
        <a:off x="33131" y="577419"/>
        <a:ext cx="1457738" cy="612429"/>
      </dsp:txXfrm>
    </dsp:sp>
    <dsp:sp modelId="{A590DD09-0F61-4302-B713-F14D65A42789}">
      <dsp:nvSpPr>
        <dsp:cNvPr id="0" name=""/>
        <dsp:cNvSpPr/>
      </dsp:nvSpPr>
      <dsp:spPr>
        <a:xfrm>
          <a:off x="0" y="1611086"/>
          <a:ext cx="1524000" cy="678691"/>
        </a:xfrm>
        <a:prstGeom prst="roundRect">
          <a:avLst/>
        </a:prstGeom>
        <a:solidFill>
          <a:schemeClr val="tx1"/>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lvl="0" algn="ctr" defTabSz="1111250">
            <a:lnSpc>
              <a:spcPct val="90000"/>
            </a:lnSpc>
            <a:spcBef>
              <a:spcPct val="0"/>
            </a:spcBef>
            <a:spcAft>
              <a:spcPct val="35000"/>
            </a:spcAft>
          </a:pPr>
          <a:r>
            <a:rPr lang="fa-IR" sz="2500" kern="1200" dirty="0">
              <a:solidFill>
                <a:schemeClr val="bg1"/>
              </a:solidFill>
              <a:cs typeface="B Mitra" pitchFamily="2" charset="-78"/>
            </a:rPr>
            <a:t>مبانی نظری</a:t>
          </a:r>
          <a:endParaRPr lang="en-US" sz="2500" kern="1200" dirty="0">
            <a:solidFill>
              <a:schemeClr val="bg1"/>
            </a:solidFill>
            <a:cs typeface="B Mitra" pitchFamily="2" charset="-78"/>
          </a:endParaRPr>
        </a:p>
      </dsp:txBody>
      <dsp:txXfrm>
        <a:off x="33131" y="1644217"/>
        <a:ext cx="1457738" cy="612429"/>
      </dsp:txXfrm>
    </dsp:sp>
    <dsp:sp modelId="{E6BF0759-3358-4D28-BF5F-AB9370B70554}">
      <dsp:nvSpPr>
        <dsp:cNvPr id="0" name=""/>
        <dsp:cNvSpPr/>
      </dsp:nvSpPr>
      <dsp:spPr>
        <a:xfrm>
          <a:off x="0" y="2754084"/>
          <a:ext cx="1524000" cy="678691"/>
        </a:xfrm>
        <a:prstGeom prst="roundRect">
          <a:avLst/>
        </a:prstGeom>
        <a:solidFill>
          <a:srgbClr val="FF0000"/>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lvl="0" algn="ctr" defTabSz="1111250">
            <a:lnSpc>
              <a:spcPct val="90000"/>
            </a:lnSpc>
            <a:spcBef>
              <a:spcPct val="0"/>
            </a:spcBef>
            <a:spcAft>
              <a:spcPct val="35000"/>
            </a:spcAft>
          </a:pPr>
          <a:r>
            <a:rPr lang="fa-IR" sz="2500" kern="1200" dirty="0">
              <a:solidFill>
                <a:schemeClr val="bg1"/>
              </a:solidFill>
              <a:cs typeface="B Mitra" pitchFamily="2" charset="-78"/>
            </a:rPr>
            <a:t>تاریخچه</a:t>
          </a:r>
          <a:endParaRPr lang="en-US" sz="2500" kern="1200" dirty="0">
            <a:solidFill>
              <a:schemeClr val="bg1"/>
            </a:solidFill>
            <a:cs typeface="B Mitra" pitchFamily="2" charset="-78"/>
          </a:endParaRPr>
        </a:p>
      </dsp:txBody>
      <dsp:txXfrm>
        <a:off x="33131" y="2787215"/>
        <a:ext cx="1457738" cy="612429"/>
      </dsp:txXfrm>
    </dsp:sp>
    <dsp:sp modelId="{9CCC0248-ECF7-42C9-965E-2B831C061C54}">
      <dsp:nvSpPr>
        <dsp:cNvPr id="0" name=""/>
        <dsp:cNvSpPr/>
      </dsp:nvSpPr>
      <dsp:spPr>
        <a:xfrm>
          <a:off x="0" y="3820883"/>
          <a:ext cx="1524000" cy="678691"/>
        </a:xfrm>
        <a:prstGeom prst="roundRect">
          <a:avLst/>
        </a:prstGeom>
        <a:solidFill>
          <a:srgbClr val="FF0000"/>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lvl="0" algn="ctr" defTabSz="1111250">
            <a:lnSpc>
              <a:spcPct val="90000"/>
            </a:lnSpc>
            <a:spcBef>
              <a:spcPct val="0"/>
            </a:spcBef>
            <a:spcAft>
              <a:spcPct val="35000"/>
            </a:spcAft>
          </a:pPr>
          <a:r>
            <a:rPr lang="fa-IR" sz="2500" kern="1200" dirty="0">
              <a:solidFill>
                <a:schemeClr val="bg1"/>
              </a:solidFill>
              <a:cs typeface="B Mitra" pitchFamily="2" charset="-78"/>
            </a:rPr>
            <a:t>معرفی تکنیک</a:t>
          </a:r>
          <a:endParaRPr lang="en-US" sz="2500" kern="1200" dirty="0">
            <a:solidFill>
              <a:schemeClr val="bg1"/>
            </a:solidFill>
            <a:cs typeface="B Mitra" pitchFamily="2" charset="-78"/>
          </a:endParaRPr>
        </a:p>
      </dsp:txBody>
      <dsp:txXfrm>
        <a:off x="33131" y="3854014"/>
        <a:ext cx="1457738" cy="612429"/>
      </dsp:txXfrm>
    </dsp:sp>
    <dsp:sp modelId="{14C28BC0-E622-4A5D-B800-FCF92F13B7FE}">
      <dsp:nvSpPr>
        <dsp:cNvPr id="0" name=""/>
        <dsp:cNvSpPr/>
      </dsp:nvSpPr>
      <dsp:spPr>
        <a:xfrm>
          <a:off x="0" y="4887686"/>
          <a:ext cx="1524000" cy="678691"/>
        </a:xfrm>
        <a:prstGeom prst="roundRect">
          <a:avLst/>
        </a:prstGeom>
        <a:solidFill>
          <a:srgbClr val="FF0000"/>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lvl="0" algn="ctr" defTabSz="1111250">
            <a:lnSpc>
              <a:spcPct val="90000"/>
            </a:lnSpc>
            <a:spcBef>
              <a:spcPct val="0"/>
            </a:spcBef>
            <a:spcAft>
              <a:spcPct val="35000"/>
            </a:spcAft>
          </a:pPr>
          <a:r>
            <a:rPr lang="fa-IR" sz="2500" kern="1200" dirty="0">
              <a:solidFill>
                <a:schemeClr val="bg1"/>
              </a:solidFill>
              <a:cs typeface="B Mitra" pitchFamily="2" charset="-78"/>
            </a:rPr>
            <a:t>نمونه موردی</a:t>
          </a:r>
          <a:endParaRPr lang="en-US" sz="2500" kern="1200" dirty="0">
            <a:solidFill>
              <a:schemeClr val="bg1"/>
            </a:solidFill>
            <a:cs typeface="B Mitra" pitchFamily="2" charset="-78"/>
          </a:endParaRPr>
        </a:p>
      </dsp:txBody>
      <dsp:txXfrm>
        <a:off x="33131" y="4920817"/>
        <a:ext cx="1457738" cy="612429"/>
      </dsp:txXfrm>
    </dsp:sp>
    <dsp:sp modelId="{3C71E5D1-86C9-4327-A43A-F200E5BB2AD7}">
      <dsp:nvSpPr>
        <dsp:cNvPr id="0" name=""/>
        <dsp:cNvSpPr/>
      </dsp:nvSpPr>
      <dsp:spPr>
        <a:xfrm>
          <a:off x="0" y="5878288"/>
          <a:ext cx="1524000" cy="678691"/>
        </a:xfrm>
        <a:prstGeom prst="roundRect">
          <a:avLst/>
        </a:prstGeom>
        <a:solidFill>
          <a:srgbClr val="FF0000"/>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lvl="0" algn="ctr" defTabSz="1111250">
            <a:lnSpc>
              <a:spcPct val="90000"/>
            </a:lnSpc>
            <a:spcBef>
              <a:spcPct val="0"/>
            </a:spcBef>
            <a:spcAft>
              <a:spcPct val="35000"/>
            </a:spcAft>
          </a:pPr>
          <a:r>
            <a:rPr lang="fa-IR" sz="2500" kern="1200" dirty="0">
              <a:solidFill>
                <a:schemeClr val="bg1"/>
              </a:solidFill>
              <a:cs typeface="B Mitra" pitchFamily="2" charset="-78"/>
            </a:rPr>
            <a:t>نتیجه گیری</a:t>
          </a:r>
          <a:endParaRPr lang="en-US" sz="2500" kern="1200" dirty="0">
            <a:solidFill>
              <a:schemeClr val="bg1"/>
            </a:solidFill>
            <a:cs typeface="B Mitra" pitchFamily="2" charset="-78"/>
          </a:endParaRPr>
        </a:p>
      </dsp:txBody>
      <dsp:txXfrm>
        <a:off x="33131" y="5911419"/>
        <a:ext cx="1457738" cy="612429"/>
      </dsp:txXfrm>
    </dsp:sp>
  </dsp:spTree>
</dsp:drawing>
</file>

<file path=ppt/diagrams/drawing3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1ED7F76-690D-4574-A5AB-723564371D68}">
      <dsp:nvSpPr>
        <dsp:cNvPr id="0" name=""/>
        <dsp:cNvSpPr/>
      </dsp:nvSpPr>
      <dsp:spPr>
        <a:xfrm>
          <a:off x="0" y="544288"/>
          <a:ext cx="1524000" cy="678691"/>
        </a:xfrm>
        <a:prstGeom prst="roundRect">
          <a:avLst/>
        </a:prstGeom>
        <a:solidFill>
          <a:srgbClr val="FF0000"/>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lvl="0" algn="ctr" defTabSz="1111250">
            <a:lnSpc>
              <a:spcPct val="90000"/>
            </a:lnSpc>
            <a:spcBef>
              <a:spcPct val="0"/>
            </a:spcBef>
            <a:spcAft>
              <a:spcPct val="35000"/>
            </a:spcAft>
          </a:pPr>
          <a:r>
            <a:rPr lang="fa-IR" sz="2500" kern="1200" dirty="0">
              <a:solidFill>
                <a:schemeClr val="bg1"/>
              </a:solidFill>
              <a:cs typeface="B Mitra" pitchFamily="2" charset="-78"/>
            </a:rPr>
            <a:t>مقدمه</a:t>
          </a:r>
          <a:endParaRPr lang="en-US" sz="2500" kern="1200" dirty="0">
            <a:solidFill>
              <a:schemeClr val="bg1"/>
            </a:solidFill>
            <a:cs typeface="B Mitra" pitchFamily="2" charset="-78"/>
          </a:endParaRPr>
        </a:p>
      </dsp:txBody>
      <dsp:txXfrm>
        <a:off x="33131" y="577419"/>
        <a:ext cx="1457738" cy="612429"/>
      </dsp:txXfrm>
    </dsp:sp>
    <dsp:sp modelId="{A590DD09-0F61-4302-B713-F14D65A42789}">
      <dsp:nvSpPr>
        <dsp:cNvPr id="0" name=""/>
        <dsp:cNvSpPr/>
      </dsp:nvSpPr>
      <dsp:spPr>
        <a:xfrm>
          <a:off x="0" y="1611086"/>
          <a:ext cx="1524000" cy="678691"/>
        </a:xfrm>
        <a:prstGeom prst="roundRect">
          <a:avLst/>
        </a:prstGeom>
        <a:solidFill>
          <a:srgbClr val="FF0000"/>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lvl="0" algn="ctr" defTabSz="1111250">
            <a:lnSpc>
              <a:spcPct val="90000"/>
            </a:lnSpc>
            <a:spcBef>
              <a:spcPct val="0"/>
            </a:spcBef>
            <a:spcAft>
              <a:spcPct val="35000"/>
            </a:spcAft>
          </a:pPr>
          <a:r>
            <a:rPr lang="fa-IR" sz="2500" kern="1200" dirty="0">
              <a:solidFill>
                <a:schemeClr val="bg1"/>
              </a:solidFill>
              <a:cs typeface="B Mitra" pitchFamily="2" charset="-78"/>
            </a:rPr>
            <a:t>مبانی نظری</a:t>
          </a:r>
          <a:endParaRPr lang="en-US" sz="2500" kern="1200" dirty="0">
            <a:solidFill>
              <a:schemeClr val="bg1"/>
            </a:solidFill>
            <a:cs typeface="B Mitra" pitchFamily="2" charset="-78"/>
          </a:endParaRPr>
        </a:p>
      </dsp:txBody>
      <dsp:txXfrm>
        <a:off x="33131" y="1644217"/>
        <a:ext cx="1457738" cy="612429"/>
      </dsp:txXfrm>
    </dsp:sp>
    <dsp:sp modelId="{E6BF0759-3358-4D28-BF5F-AB9370B70554}">
      <dsp:nvSpPr>
        <dsp:cNvPr id="0" name=""/>
        <dsp:cNvSpPr/>
      </dsp:nvSpPr>
      <dsp:spPr>
        <a:xfrm>
          <a:off x="0" y="2754084"/>
          <a:ext cx="1524000" cy="678691"/>
        </a:xfrm>
        <a:prstGeom prst="roundRect">
          <a:avLst/>
        </a:prstGeom>
        <a:solidFill>
          <a:schemeClr val="tx1"/>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lvl="0" algn="ctr" defTabSz="1111250">
            <a:lnSpc>
              <a:spcPct val="90000"/>
            </a:lnSpc>
            <a:spcBef>
              <a:spcPct val="0"/>
            </a:spcBef>
            <a:spcAft>
              <a:spcPct val="35000"/>
            </a:spcAft>
          </a:pPr>
          <a:r>
            <a:rPr lang="fa-IR" sz="2500" kern="1200" dirty="0">
              <a:solidFill>
                <a:schemeClr val="bg1"/>
              </a:solidFill>
              <a:cs typeface="B Mitra" pitchFamily="2" charset="-78"/>
            </a:rPr>
            <a:t>تاریخچه</a:t>
          </a:r>
          <a:endParaRPr lang="en-US" sz="2500" kern="1200" dirty="0">
            <a:solidFill>
              <a:schemeClr val="bg1"/>
            </a:solidFill>
            <a:cs typeface="B Mitra" pitchFamily="2" charset="-78"/>
          </a:endParaRPr>
        </a:p>
      </dsp:txBody>
      <dsp:txXfrm>
        <a:off x="33131" y="2787215"/>
        <a:ext cx="1457738" cy="612429"/>
      </dsp:txXfrm>
    </dsp:sp>
    <dsp:sp modelId="{9CCC0248-ECF7-42C9-965E-2B831C061C54}">
      <dsp:nvSpPr>
        <dsp:cNvPr id="0" name=""/>
        <dsp:cNvSpPr/>
      </dsp:nvSpPr>
      <dsp:spPr>
        <a:xfrm>
          <a:off x="0" y="3820883"/>
          <a:ext cx="1524000" cy="678691"/>
        </a:xfrm>
        <a:prstGeom prst="roundRect">
          <a:avLst/>
        </a:prstGeom>
        <a:solidFill>
          <a:srgbClr val="FF0000"/>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lvl="0" algn="ctr" defTabSz="1111250">
            <a:lnSpc>
              <a:spcPct val="90000"/>
            </a:lnSpc>
            <a:spcBef>
              <a:spcPct val="0"/>
            </a:spcBef>
            <a:spcAft>
              <a:spcPct val="35000"/>
            </a:spcAft>
          </a:pPr>
          <a:r>
            <a:rPr lang="fa-IR" sz="2500" kern="1200" dirty="0">
              <a:solidFill>
                <a:schemeClr val="bg1"/>
              </a:solidFill>
              <a:cs typeface="B Mitra" pitchFamily="2" charset="-78"/>
            </a:rPr>
            <a:t>معرفی تکنیک</a:t>
          </a:r>
          <a:endParaRPr lang="en-US" sz="2500" kern="1200" dirty="0">
            <a:solidFill>
              <a:schemeClr val="bg1"/>
            </a:solidFill>
            <a:cs typeface="B Mitra" pitchFamily="2" charset="-78"/>
          </a:endParaRPr>
        </a:p>
      </dsp:txBody>
      <dsp:txXfrm>
        <a:off x="33131" y="3854014"/>
        <a:ext cx="1457738" cy="612429"/>
      </dsp:txXfrm>
    </dsp:sp>
    <dsp:sp modelId="{14C28BC0-E622-4A5D-B800-FCF92F13B7FE}">
      <dsp:nvSpPr>
        <dsp:cNvPr id="0" name=""/>
        <dsp:cNvSpPr/>
      </dsp:nvSpPr>
      <dsp:spPr>
        <a:xfrm>
          <a:off x="0" y="4887686"/>
          <a:ext cx="1524000" cy="678691"/>
        </a:xfrm>
        <a:prstGeom prst="roundRect">
          <a:avLst/>
        </a:prstGeom>
        <a:solidFill>
          <a:srgbClr val="FF0000"/>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lvl="0" algn="ctr" defTabSz="1111250">
            <a:lnSpc>
              <a:spcPct val="90000"/>
            </a:lnSpc>
            <a:spcBef>
              <a:spcPct val="0"/>
            </a:spcBef>
            <a:spcAft>
              <a:spcPct val="35000"/>
            </a:spcAft>
          </a:pPr>
          <a:r>
            <a:rPr lang="fa-IR" sz="2500" kern="1200" dirty="0">
              <a:solidFill>
                <a:schemeClr val="bg1"/>
              </a:solidFill>
              <a:cs typeface="B Mitra" pitchFamily="2" charset="-78"/>
            </a:rPr>
            <a:t>نمونه موردی</a:t>
          </a:r>
          <a:endParaRPr lang="en-US" sz="2500" kern="1200" dirty="0">
            <a:solidFill>
              <a:schemeClr val="bg1"/>
            </a:solidFill>
            <a:cs typeface="B Mitra" pitchFamily="2" charset="-78"/>
          </a:endParaRPr>
        </a:p>
      </dsp:txBody>
      <dsp:txXfrm>
        <a:off x="33131" y="4920817"/>
        <a:ext cx="1457738" cy="612429"/>
      </dsp:txXfrm>
    </dsp:sp>
    <dsp:sp modelId="{3C71E5D1-86C9-4327-A43A-F200E5BB2AD7}">
      <dsp:nvSpPr>
        <dsp:cNvPr id="0" name=""/>
        <dsp:cNvSpPr/>
      </dsp:nvSpPr>
      <dsp:spPr>
        <a:xfrm>
          <a:off x="0" y="5878288"/>
          <a:ext cx="1524000" cy="678691"/>
        </a:xfrm>
        <a:prstGeom prst="roundRect">
          <a:avLst/>
        </a:prstGeom>
        <a:solidFill>
          <a:srgbClr val="FF0000"/>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lvl="0" algn="ctr" defTabSz="1111250">
            <a:lnSpc>
              <a:spcPct val="90000"/>
            </a:lnSpc>
            <a:spcBef>
              <a:spcPct val="0"/>
            </a:spcBef>
            <a:spcAft>
              <a:spcPct val="35000"/>
            </a:spcAft>
          </a:pPr>
          <a:r>
            <a:rPr lang="fa-IR" sz="2500" kern="1200" dirty="0">
              <a:solidFill>
                <a:schemeClr val="bg1"/>
              </a:solidFill>
              <a:cs typeface="B Mitra" pitchFamily="2" charset="-78"/>
            </a:rPr>
            <a:t>نتیجه گیری</a:t>
          </a:r>
          <a:endParaRPr lang="en-US" sz="2500" kern="1200" dirty="0">
            <a:solidFill>
              <a:schemeClr val="bg1"/>
            </a:solidFill>
            <a:cs typeface="B Mitra" pitchFamily="2" charset="-78"/>
          </a:endParaRPr>
        </a:p>
      </dsp:txBody>
      <dsp:txXfrm>
        <a:off x="33131" y="5911419"/>
        <a:ext cx="1457738" cy="612429"/>
      </dsp:txXfrm>
    </dsp:sp>
  </dsp:spTree>
</dsp:drawing>
</file>

<file path=ppt/diagrams/drawing3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1ED7F76-690D-4574-A5AB-723564371D68}">
      <dsp:nvSpPr>
        <dsp:cNvPr id="0" name=""/>
        <dsp:cNvSpPr/>
      </dsp:nvSpPr>
      <dsp:spPr>
        <a:xfrm>
          <a:off x="0" y="544288"/>
          <a:ext cx="1524000" cy="678691"/>
        </a:xfrm>
        <a:prstGeom prst="roundRect">
          <a:avLst/>
        </a:prstGeom>
        <a:solidFill>
          <a:srgbClr val="FF0000"/>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lvl="0" algn="ctr" defTabSz="1111250">
            <a:lnSpc>
              <a:spcPct val="90000"/>
            </a:lnSpc>
            <a:spcBef>
              <a:spcPct val="0"/>
            </a:spcBef>
            <a:spcAft>
              <a:spcPct val="35000"/>
            </a:spcAft>
          </a:pPr>
          <a:r>
            <a:rPr lang="fa-IR" sz="2500" kern="1200" dirty="0">
              <a:solidFill>
                <a:schemeClr val="bg1"/>
              </a:solidFill>
              <a:cs typeface="B Mitra" pitchFamily="2" charset="-78"/>
            </a:rPr>
            <a:t>مقدمه</a:t>
          </a:r>
          <a:endParaRPr lang="en-US" sz="2500" kern="1200" dirty="0">
            <a:solidFill>
              <a:schemeClr val="bg1"/>
            </a:solidFill>
            <a:cs typeface="B Mitra" pitchFamily="2" charset="-78"/>
          </a:endParaRPr>
        </a:p>
      </dsp:txBody>
      <dsp:txXfrm>
        <a:off x="33131" y="577419"/>
        <a:ext cx="1457738" cy="612429"/>
      </dsp:txXfrm>
    </dsp:sp>
    <dsp:sp modelId="{A590DD09-0F61-4302-B713-F14D65A42789}">
      <dsp:nvSpPr>
        <dsp:cNvPr id="0" name=""/>
        <dsp:cNvSpPr/>
      </dsp:nvSpPr>
      <dsp:spPr>
        <a:xfrm>
          <a:off x="0" y="1611086"/>
          <a:ext cx="1524000" cy="678691"/>
        </a:xfrm>
        <a:prstGeom prst="roundRect">
          <a:avLst/>
        </a:prstGeom>
        <a:solidFill>
          <a:srgbClr val="FF0000"/>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lvl="0" algn="ctr" defTabSz="1111250">
            <a:lnSpc>
              <a:spcPct val="90000"/>
            </a:lnSpc>
            <a:spcBef>
              <a:spcPct val="0"/>
            </a:spcBef>
            <a:spcAft>
              <a:spcPct val="35000"/>
            </a:spcAft>
          </a:pPr>
          <a:r>
            <a:rPr lang="fa-IR" sz="2500" kern="1200" dirty="0">
              <a:solidFill>
                <a:schemeClr val="bg1"/>
              </a:solidFill>
              <a:cs typeface="B Mitra" pitchFamily="2" charset="-78"/>
            </a:rPr>
            <a:t>مبانی نظری</a:t>
          </a:r>
          <a:endParaRPr lang="en-US" sz="2500" kern="1200" dirty="0">
            <a:solidFill>
              <a:schemeClr val="bg1"/>
            </a:solidFill>
            <a:cs typeface="B Mitra" pitchFamily="2" charset="-78"/>
          </a:endParaRPr>
        </a:p>
      </dsp:txBody>
      <dsp:txXfrm>
        <a:off x="33131" y="1644217"/>
        <a:ext cx="1457738" cy="612429"/>
      </dsp:txXfrm>
    </dsp:sp>
    <dsp:sp modelId="{E6BF0759-3358-4D28-BF5F-AB9370B70554}">
      <dsp:nvSpPr>
        <dsp:cNvPr id="0" name=""/>
        <dsp:cNvSpPr/>
      </dsp:nvSpPr>
      <dsp:spPr>
        <a:xfrm>
          <a:off x="0" y="2754084"/>
          <a:ext cx="1524000" cy="678691"/>
        </a:xfrm>
        <a:prstGeom prst="roundRect">
          <a:avLst/>
        </a:prstGeom>
        <a:solidFill>
          <a:srgbClr val="FF0000"/>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lvl="0" algn="ctr" defTabSz="1111250">
            <a:lnSpc>
              <a:spcPct val="90000"/>
            </a:lnSpc>
            <a:spcBef>
              <a:spcPct val="0"/>
            </a:spcBef>
            <a:spcAft>
              <a:spcPct val="35000"/>
            </a:spcAft>
          </a:pPr>
          <a:r>
            <a:rPr lang="fa-IR" sz="2500" kern="1200" dirty="0">
              <a:solidFill>
                <a:schemeClr val="bg1"/>
              </a:solidFill>
              <a:cs typeface="B Mitra" pitchFamily="2" charset="-78"/>
            </a:rPr>
            <a:t>تاریخچه</a:t>
          </a:r>
          <a:endParaRPr lang="en-US" sz="2500" kern="1200" dirty="0">
            <a:solidFill>
              <a:schemeClr val="bg1"/>
            </a:solidFill>
            <a:cs typeface="B Mitra" pitchFamily="2" charset="-78"/>
          </a:endParaRPr>
        </a:p>
      </dsp:txBody>
      <dsp:txXfrm>
        <a:off x="33131" y="2787215"/>
        <a:ext cx="1457738" cy="612429"/>
      </dsp:txXfrm>
    </dsp:sp>
    <dsp:sp modelId="{9CCC0248-ECF7-42C9-965E-2B831C061C54}">
      <dsp:nvSpPr>
        <dsp:cNvPr id="0" name=""/>
        <dsp:cNvSpPr/>
      </dsp:nvSpPr>
      <dsp:spPr>
        <a:xfrm>
          <a:off x="0" y="3820883"/>
          <a:ext cx="1524000" cy="678691"/>
        </a:xfrm>
        <a:prstGeom prst="roundRect">
          <a:avLst/>
        </a:prstGeom>
        <a:solidFill>
          <a:schemeClr val="tx1"/>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lvl="0" algn="ctr" defTabSz="1111250">
            <a:lnSpc>
              <a:spcPct val="90000"/>
            </a:lnSpc>
            <a:spcBef>
              <a:spcPct val="0"/>
            </a:spcBef>
            <a:spcAft>
              <a:spcPct val="35000"/>
            </a:spcAft>
          </a:pPr>
          <a:r>
            <a:rPr lang="fa-IR" sz="2500" kern="1200" dirty="0">
              <a:solidFill>
                <a:schemeClr val="bg1"/>
              </a:solidFill>
              <a:cs typeface="B Mitra" pitchFamily="2" charset="-78"/>
            </a:rPr>
            <a:t>معرفی تکنیک</a:t>
          </a:r>
          <a:endParaRPr lang="en-US" sz="2500" kern="1200" dirty="0">
            <a:solidFill>
              <a:schemeClr val="bg1"/>
            </a:solidFill>
            <a:cs typeface="B Mitra" pitchFamily="2" charset="-78"/>
          </a:endParaRPr>
        </a:p>
      </dsp:txBody>
      <dsp:txXfrm>
        <a:off x="33131" y="3854014"/>
        <a:ext cx="1457738" cy="612429"/>
      </dsp:txXfrm>
    </dsp:sp>
    <dsp:sp modelId="{14C28BC0-E622-4A5D-B800-FCF92F13B7FE}">
      <dsp:nvSpPr>
        <dsp:cNvPr id="0" name=""/>
        <dsp:cNvSpPr/>
      </dsp:nvSpPr>
      <dsp:spPr>
        <a:xfrm>
          <a:off x="0" y="4887686"/>
          <a:ext cx="1524000" cy="678691"/>
        </a:xfrm>
        <a:prstGeom prst="roundRect">
          <a:avLst/>
        </a:prstGeom>
        <a:solidFill>
          <a:srgbClr val="FF0000"/>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lvl="0" algn="ctr" defTabSz="1111250">
            <a:lnSpc>
              <a:spcPct val="90000"/>
            </a:lnSpc>
            <a:spcBef>
              <a:spcPct val="0"/>
            </a:spcBef>
            <a:spcAft>
              <a:spcPct val="35000"/>
            </a:spcAft>
          </a:pPr>
          <a:r>
            <a:rPr lang="fa-IR" sz="2500" kern="1200" dirty="0">
              <a:solidFill>
                <a:schemeClr val="bg1"/>
              </a:solidFill>
              <a:cs typeface="B Mitra" pitchFamily="2" charset="-78"/>
            </a:rPr>
            <a:t>نمونه موردی</a:t>
          </a:r>
          <a:endParaRPr lang="en-US" sz="2500" kern="1200" dirty="0">
            <a:solidFill>
              <a:schemeClr val="bg1"/>
            </a:solidFill>
            <a:cs typeface="B Mitra" pitchFamily="2" charset="-78"/>
          </a:endParaRPr>
        </a:p>
      </dsp:txBody>
      <dsp:txXfrm>
        <a:off x="33131" y="4920817"/>
        <a:ext cx="1457738" cy="612429"/>
      </dsp:txXfrm>
    </dsp:sp>
    <dsp:sp modelId="{3C71E5D1-86C9-4327-A43A-F200E5BB2AD7}">
      <dsp:nvSpPr>
        <dsp:cNvPr id="0" name=""/>
        <dsp:cNvSpPr/>
      </dsp:nvSpPr>
      <dsp:spPr>
        <a:xfrm>
          <a:off x="0" y="5878288"/>
          <a:ext cx="1524000" cy="678691"/>
        </a:xfrm>
        <a:prstGeom prst="roundRect">
          <a:avLst/>
        </a:prstGeom>
        <a:solidFill>
          <a:srgbClr val="FF0000"/>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lvl="0" algn="ctr" defTabSz="1111250">
            <a:lnSpc>
              <a:spcPct val="90000"/>
            </a:lnSpc>
            <a:spcBef>
              <a:spcPct val="0"/>
            </a:spcBef>
            <a:spcAft>
              <a:spcPct val="35000"/>
            </a:spcAft>
          </a:pPr>
          <a:r>
            <a:rPr lang="fa-IR" sz="2500" kern="1200" dirty="0">
              <a:solidFill>
                <a:schemeClr val="bg1"/>
              </a:solidFill>
              <a:cs typeface="B Mitra" pitchFamily="2" charset="-78"/>
            </a:rPr>
            <a:t>نتیجه گیری</a:t>
          </a:r>
          <a:endParaRPr lang="en-US" sz="2500" kern="1200" dirty="0">
            <a:solidFill>
              <a:schemeClr val="bg1"/>
            </a:solidFill>
            <a:cs typeface="B Mitra" pitchFamily="2" charset="-78"/>
          </a:endParaRPr>
        </a:p>
      </dsp:txBody>
      <dsp:txXfrm>
        <a:off x="33131" y="5911419"/>
        <a:ext cx="1457738" cy="612429"/>
      </dsp:txXfrm>
    </dsp:sp>
  </dsp:spTree>
</dsp:drawing>
</file>

<file path=ppt/diagrams/drawing3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4DE641E-BC4E-49BF-8E27-EE66B613A659}">
      <dsp:nvSpPr>
        <dsp:cNvPr id="0" name=""/>
        <dsp:cNvSpPr/>
      </dsp:nvSpPr>
      <dsp:spPr>
        <a:xfrm>
          <a:off x="2993231" y="1862931"/>
          <a:ext cx="1328737" cy="1328737"/>
        </a:xfrm>
        <a:prstGeom prst="ellipse">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lvl="0" algn="ctr" defTabSz="1066800">
            <a:lnSpc>
              <a:spcPct val="90000"/>
            </a:lnSpc>
            <a:spcBef>
              <a:spcPct val="0"/>
            </a:spcBef>
            <a:spcAft>
              <a:spcPct val="35000"/>
            </a:spcAft>
          </a:pPr>
          <a:r>
            <a:rPr lang="fa-IR" sz="2400" kern="1200" dirty="0">
              <a:cs typeface="B Mitra" pitchFamily="2" charset="-78"/>
            </a:rPr>
            <a:t>ادراکی</a:t>
          </a:r>
          <a:endParaRPr lang="en-US" sz="2400" kern="1200" dirty="0">
            <a:cs typeface="B Mitra" pitchFamily="2" charset="-78"/>
          </a:endParaRPr>
        </a:p>
      </dsp:txBody>
      <dsp:txXfrm>
        <a:off x="3187820" y="2057520"/>
        <a:ext cx="939559" cy="939559"/>
      </dsp:txXfrm>
    </dsp:sp>
    <dsp:sp modelId="{1472360B-2273-452B-95F1-31875338BC0D}">
      <dsp:nvSpPr>
        <dsp:cNvPr id="0" name=""/>
        <dsp:cNvSpPr/>
      </dsp:nvSpPr>
      <dsp:spPr>
        <a:xfrm rot="12535560">
          <a:off x="2773352" y="1877065"/>
          <a:ext cx="232727" cy="451770"/>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889000">
            <a:lnSpc>
              <a:spcPct val="90000"/>
            </a:lnSpc>
            <a:spcBef>
              <a:spcPct val="0"/>
            </a:spcBef>
            <a:spcAft>
              <a:spcPct val="35000"/>
            </a:spcAft>
          </a:pPr>
          <a:endParaRPr lang="en-US" sz="2000" kern="1200"/>
        </a:p>
      </dsp:txBody>
      <dsp:txXfrm rot="10800000">
        <a:off x="2838815" y="1984304"/>
        <a:ext cx="162909" cy="271062"/>
      </dsp:txXfrm>
    </dsp:sp>
    <dsp:sp modelId="{31F31D4A-76D4-459F-AE51-EDFB709FDB51}">
      <dsp:nvSpPr>
        <dsp:cNvPr id="0" name=""/>
        <dsp:cNvSpPr/>
      </dsp:nvSpPr>
      <dsp:spPr>
        <a:xfrm>
          <a:off x="1445933" y="1007860"/>
          <a:ext cx="1328737" cy="1328737"/>
        </a:xfrm>
        <a:prstGeom prst="ellipse">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lvl="0" algn="ctr" defTabSz="1066800">
            <a:lnSpc>
              <a:spcPct val="90000"/>
            </a:lnSpc>
            <a:spcBef>
              <a:spcPct val="0"/>
            </a:spcBef>
            <a:spcAft>
              <a:spcPct val="35000"/>
            </a:spcAft>
          </a:pPr>
          <a:r>
            <a:rPr lang="fa-IR" sz="2400" kern="1200">
              <a:cs typeface="B Mitra" pitchFamily="2" charset="-78"/>
            </a:rPr>
            <a:t>اجتماعی</a:t>
          </a:r>
          <a:endParaRPr lang="en-US" sz="2400" kern="1200" dirty="0">
            <a:cs typeface="B Mitra" pitchFamily="2" charset="-78"/>
          </a:endParaRPr>
        </a:p>
      </dsp:txBody>
      <dsp:txXfrm>
        <a:off x="1640522" y="1202449"/>
        <a:ext cx="939559" cy="939559"/>
      </dsp:txXfrm>
    </dsp:sp>
    <dsp:sp modelId="{145764B3-CB49-4EC9-A53E-10184EBF79FD}">
      <dsp:nvSpPr>
        <dsp:cNvPr id="0" name=""/>
        <dsp:cNvSpPr/>
      </dsp:nvSpPr>
      <dsp:spPr>
        <a:xfrm rot="19800000">
          <a:off x="4315461" y="1840173"/>
          <a:ext cx="282061" cy="451770"/>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889000">
            <a:lnSpc>
              <a:spcPct val="90000"/>
            </a:lnSpc>
            <a:spcBef>
              <a:spcPct val="0"/>
            </a:spcBef>
            <a:spcAft>
              <a:spcPct val="35000"/>
            </a:spcAft>
          </a:pPr>
          <a:endParaRPr lang="en-US" sz="2000" kern="1200"/>
        </a:p>
      </dsp:txBody>
      <dsp:txXfrm>
        <a:off x="4321129" y="1951682"/>
        <a:ext cx="197443" cy="271062"/>
      </dsp:txXfrm>
    </dsp:sp>
    <dsp:sp modelId="{832079E9-62BC-434B-8606-4F9DFFF26870}">
      <dsp:nvSpPr>
        <dsp:cNvPr id="0" name=""/>
        <dsp:cNvSpPr/>
      </dsp:nvSpPr>
      <dsp:spPr>
        <a:xfrm>
          <a:off x="4604842" y="932466"/>
          <a:ext cx="1328737" cy="1328737"/>
        </a:xfrm>
        <a:prstGeom prst="ellipse">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lvl="0" algn="ctr" defTabSz="1066800">
            <a:lnSpc>
              <a:spcPct val="90000"/>
            </a:lnSpc>
            <a:spcBef>
              <a:spcPct val="0"/>
            </a:spcBef>
            <a:spcAft>
              <a:spcPct val="35000"/>
            </a:spcAft>
          </a:pPr>
          <a:r>
            <a:rPr lang="fa-IR" sz="2400" kern="1200" dirty="0">
              <a:cs typeface="B Mitra" pitchFamily="2" charset="-78"/>
            </a:rPr>
            <a:t>ریخت شناسی</a:t>
          </a:r>
          <a:endParaRPr lang="en-US" sz="2400" kern="1200" dirty="0">
            <a:cs typeface="B Mitra" pitchFamily="2" charset="-78"/>
          </a:endParaRPr>
        </a:p>
      </dsp:txBody>
      <dsp:txXfrm>
        <a:off x="4799431" y="1127055"/>
        <a:ext cx="939559" cy="939559"/>
      </dsp:txXfrm>
    </dsp:sp>
    <dsp:sp modelId="{15DDAE94-A6A5-4158-B365-C4FBDB12A020}">
      <dsp:nvSpPr>
        <dsp:cNvPr id="0" name=""/>
        <dsp:cNvSpPr/>
      </dsp:nvSpPr>
      <dsp:spPr>
        <a:xfrm rot="1800000">
          <a:off x="4315461" y="2762655"/>
          <a:ext cx="282061" cy="451770"/>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889000">
            <a:lnSpc>
              <a:spcPct val="90000"/>
            </a:lnSpc>
            <a:spcBef>
              <a:spcPct val="0"/>
            </a:spcBef>
            <a:spcAft>
              <a:spcPct val="35000"/>
            </a:spcAft>
          </a:pPr>
          <a:endParaRPr lang="en-US" sz="2000" kern="1200"/>
        </a:p>
      </dsp:txBody>
      <dsp:txXfrm>
        <a:off x="4321129" y="2831855"/>
        <a:ext cx="197443" cy="271062"/>
      </dsp:txXfrm>
    </dsp:sp>
    <dsp:sp modelId="{43271748-03C6-43FA-AA18-5C440A79DE47}">
      <dsp:nvSpPr>
        <dsp:cNvPr id="0" name=""/>
        <dsp:cNvSpPr/>
      </dsp:nvSpPr>
      <dsp:spPr>
        <a:xfrm>
          <a:off x="4604842" y="2793395"/>
          <a:ext cx="1328737" cy="1328737"/>
        </a:xfrm>
        <a:prstGeom prst="ellipse">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lvl="0" algn="ctr" defTabSz="1066800">
            <a:lnSpc>
              <a:spcPct val="90000"/>
            </a:lnSpc>
            <a:spcBef>
              <a:spcPct val="0"/>
            </a:spcBef>
            <a:spcAft>
              <a:spcPct val="35000"/>
            </a:spcAft>
          </a:pPr>
          <a:r>
            <a:rPr lang="fa-IR" sz="2400" kern="1200" dirty="0">
              <a:cs typeface="B Mitra" pitchFamily="2" charset="-78"/>
            </a:rPr>
            <a:t>زمینه ایی</a:t>
          </a:r>
          <a:endParaRPr lang="en-US" sz="2400" kern="1200" dirty="0">
            <a:cs typeface="B Mitra" pitchFamily="2" charset="-78"/>
          </a:endParaRPr>
        </a:p>
      </dsp:txBody>
      <dsp:txXfrm>
        <a:off x="4799431" y="2987984"/>
        <a:ext cx="939559" cy="939559"/>
      </dsp:txXfrm>
    </dsp:sp>
    <dsp:sp modelId="{EA8BAC17-AA87-4C80-893B-E4BA6AF7477F}">
      <dsp:nvSpPr>
        <dsp:cNvPr id="0" name=""/>
        <dsp:cNvSpPr/>
      </dsp:nvSpPr>
      <dsp:spPr>
        <a:xfrm rot="5400000">
          <a:off x="3516569" y="3223896"/>
          <a:ext cx="282061" cy="451770"/>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889000">
            <a:lnSpc>
              <a:spcPct val="90000"/>
            </a:lnSpc>
            <a:spcBef>
              <a:spcPct val="0"/>
            </a:spcBef>
            <a:spcAft>
              <a:spcPct val="35000"/>
            </a:spcAft>
          </a:pPr>
          <a:endParaRPr lang="en-US" sz="2000" kern="1200"/>
        </a:p>
      </dsp:txBody>
      <dsp:txXfrm>
        <a:off x="3558878" y="3271941"/>
        <a:ext cx="197443" cy="271062"/>
      </dsp:txXfrm>
    </dsp:sp>
    <dsp:sp modelId="{BD7EBF17-885F-4F6D-A179-B79714AC1B27}">
      <dsp:nvSpPr>
        <dsp:cNvPr id="0" name=""/>
        <dsp:cNvSpPr/>
      </dsp:nvSpPr>
      <dsp:spPr>
        <a:xfrm>
          <a:off x="2993231" y="3723860"/>
          <a:ext cx="1328737" cy="1328737"/>
        </a:xfrm>
        <a:prstGeom prst="ellipse">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lvl="0" algn="ctr" defTabSz="1066800">
            <a:lnSpc>
              <a:spcPct val="90000"/>
            </a:lnSpc>
            <a:spcBef>
              <a:spcPct val="0"/>
            </a:spcBef>
            <a:spcAft>
              <a:spcPct val="35000"/>
            </a:spcAft>
          </a:pPr>
          <a:r>
            <a:rPr lang="fa-IR" sz="2400" kern="1200" dirty="0">
              <a:cs typeface="B Mitra" pitchFamily="2" charset="-78"/>
            </a:rPr>
            <a:t>کارکردی</a:t>
          </a:r>
          <a:endParaRPr lang="en-US" sz="2400" kern="1200" dirty="0">
            <a:cs typeface="B Mitra" pitchFamily="2" charset="-78"/>
          </a:endParaRPr>
        </a:p>
      </dsp:txBody>
      <dsp:txXfrm>
        <a:off x="3187820" y="3918449"/>
        <a:ext cx="939559" cy="939559"/>
      </dsp:txXfrm>
    </dsp:sp>
    <dsp:sp modelId="{C441E78F-C29B-43D2-8303-0F6F1BF6F917}">
      <dsp:nvSpPr>
        <dsp:cNvPr id="0" name=""/>
        <dsp:cNvSpPr/>
      </dsp:nvSpPr>
      <dsp:spPr>
        <a:xfrm rot="9000000">
          <a:off x="2717676" y="2762655"/>
          <a:ext cx="282061" cy="451770"/>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889000">
            <a:lnSpc>
              <a:spcPct val="90000"/>
            </a:lnSpc>
            <a:spcBef>
              <a:spcPct val="0"/>
            </a:spcBef>
            <a:spcAft>
              <a:spcPct val="35000"/>
            </a:spcAft>
          </a:pPr>
          <a:endParaRPr lang="en-US" sz="2000" kern="1200"/>
        </a:p>
      </dsp:txBody>
      <dsp:txXfrm rot="10800000">
        <a:off x="2796626" y="2831855"/>
        <a:ext cx="197443" cy="271062"/>
      </dsp:txXfrm>
    </dsp:sp>
    <dsp:sp modelId="{263FA866-00F1-477E-B49C-17C88DDD7686}">
      <dsp:nvSpPr>
        <dsp:cNvPr id="0" name=""/>
        <dsp:cNvSpPr/>
      </dsp:nvSpPr>
      <dsp:spPr>
        <a:xfrm>
          <a:off x="1381619" y="2793395"/>
          <a:ext cx="1328737" cy="1328737"/>
        </a:xfrm>
        <a:prstGeom prst="ellipse">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lvl="0" algn="ctr" defTabSz="1066800">
            <a:lnSpc>
              <a:spcPct val="90000"/>
            </a:lnSpc>
            <a:spcBef>
              <a:spcPct val="0"/>
            </a:spcBef>
            <a:spcAft>
              <a:spcPct val="35000"/>
            </a:spcAft>
          </a:pPr>
          <a:r>
            <a:rPr lang="fa-IR" sz="2400" kern="1200" dirty="0">
              <a:cs typeface="B Mitra" pitchFamily="2" charset="-78"/>
            </a:rPr>
            <a:t>فضایی</a:t>
          </a:r>
          <a:endParaRPr lang="en-US" sz="2400" kern="1200" dirty="0">
            <a:cs typeface="B Mitra" pitchFamily="2" charset="-78"/>
          </a:endParaRPr>
        </a:p>
      </dsp:txBody>
      <dsp:txXfrm>
        <a:off x="1576208" y="2987984"/>
        <a:ext cx="939559" cy="939559"/>
      </dsp:txXfrm>
    </dsp:sp>
    <dsp:sp modelId="{80B12592-D625-41D3-BFB6-23A5B3B4E2D6}">
      <dsp:nvSpPr>
        <dsp:cNvPr id="0" name=""/>
        <dsp:cNvSpPr/>
      </dsp:nvSpPr>
      <dsp:spPr>
        <a:xfrm rot="16156278">
          <a:off x="3552468" y="1464192"/>
          <a:ext cx="188965" cy="451770"/>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889000">
            <a:lnSpc>
              <a:spcPct val="90000"/>
            </a:lnSpc>
            <a:spcBef>
              <a:spcPct val="0"/>
            </a:spcBef>
            <a:spcAft>
              <a:spcPct val="35000"/>
            </a:spcAft>
          </a:pPr>
          <a:endParaRPr lang="en-US" sz="2000" kern="1200"/>
        </a:p>
      </dsp:txBody>
      <dsp:txXfrm rot="10800000">
        <a:off x="3581173" y="1582888"/>
        <a:ext cx="132276" cy="271062"/>
      </dsp:txXfrm>
    </dsp:sp>
    <dsp:sp modelId="{EFE27752-D2E9-469B-8E32-7C382D428031}">
      <dsp:nvSpPr>
        <dsp:cNvPr id="0" name=""/>
        <dsp:cNvSpPr/>
      </dsp:nvSpPr>
      <dsp:spPr>
        <a:xfrm>
          <a:off x="2971798" y="177791"/>
          <a:ext cx="1328737" cy="1328737"/>
        </a:xfrm>
        <a:prstGeom prst="ellipse">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lvl="0" algn="ctr" defTabSz="1066800">
            <a:lnSpc>
              <a:spcPct val="90000"/>
            </a:lnSpc>
            <a:spcBef>
              <a:spcPct val="0"/>
            </a:spcBef>
            <a:spcAft>
              <a:spcPct val="35000"/>
            </a:spcAft>
          </a:pPr>
          <a:r>
            <a:rPr lang="fa-IR" sz="2400" kern="1200" dirty="0">
              <a:cs typeface="B Mitra" pitchFamily="2" charset="-78"/>
            </a:rPr>
            <a:t>بصری</a:t>
          </a:r>
          <a:endParaRPr lang="en-US" sz="2400" kern="1200" dirty="0">
            <a:cs typeface="B Mitra" pitchFamily="2" charset="-78"/>
          </a:endParaRPr>
        </a:p>
      </dsp:txBody>
      <dsp:txXfrm>
        <a:off x="3166387" y="372380"/>
        <a:ext cx="939559" cy="939559"/>
      </dsp:txXfrm>
    </dsp:sp>
  </dsp:spTree>
</dsp:drawing>
</file>

<file path=ppt/diagrams/drawing3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1ED7F76-690D-4574-A5AB-723564371D68}">
      <dsp:nvSpPr>
        <dsp:cNvPr id="0" name=""/>
        <dsp:cNvSpPr/>
      </dsp:nvSpPr>
      <dsp:spPr>
        <a:xfrm>
          <a:off x="0" y="544288"/>
          <a:ext cx="1524000" cy="678691"/>
        </a:xfrm>
        <a:prstGeom prst="roundRect">
          <a:avLst/>
        </a:prstGeom>
        <a:solidFill>
          <a:srgbClr val="FF0000"/>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lvl="0" algn="ctr" defTabSz="1111250">
            <a:lnSpc>
              <a:spcPct val="90000"/>
            </a:lnSpc>
            <a:spcBef>
              <a:spcPct val="0"/>
            </a:spcBef>
            <a:spcAft>
              <a:spcPct val="35000"/>
            </a:spcAft>
          </a:pPr>
          <a:r>
            <a:rPr lang="fa-IR" sz="2500" kern="1200" dirty="0">
              <a:solidFill>
                <a:schemeClr val="bg1"/>
              </a:solidFill>
              <a:cs typeface="B Mitra" pitchFamily="2" charset="-78"/>
            </a:rPr>
            <a:t>مقدمه</a:t>
          </a:r>
          <a:endParaRPr lang="en-US" sz="2500" kern="1200" dirty="0">
            <a:solidFill>
              <a:schemeClr val="bg1"/>
            </a:solidFill>
            <a:cs typeface="B Mitra" pitchFamily="2" charset="-78"/>
          </a:endParaRPr>
        </a:p>
      </dsp:txBody>
      <dsp:txXfrm>
        <a:off x="33131" y="577419"/>
        <a:ext cx="1457738" cy="612429"/>
      </dsp:txXfrm>
    </dsp:sp>
    <dsp:sp modelId="{A590DD09-0F61-4302-B713-F14D65A42789}">
      <dsp:nvSpPr>
        <dsp:cNvPr id="0" name=""/>
        <dsp:cNvSpPr/>
      </dsp:nvSpPr>
      <dsp:spPr>
        <a:xfrm>
          <a:off x="0" y="1611086"/>
          <a:ext cx="1524000" cy="678691"/>
        </a:xfrm>
        <a:prstGeom prst="roundRect">
          <a:avLst/>
        </a:prstGeom>
        <a:solidFill>
          <a:srgbClr val="FF0000"/>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lvl="0" algn="ctr" defTabSz="1111250">
            <a:lnSpc>
              <a:spcPct val="90000"/>
            </a:lnSpc>
            <a:spcBef>
              <a:spcPct val="0"/>
            </a:spcBef>
            <a:spcAft>
              <a:spcPct val="35000"/>
            </a:spcAft>
          </a:pPr>
          <a:r>
            <a:rPr lang="fa-IR" sz="2500" kern="1200" dirty="0">
              <a:solidFill>
                <a:schemeClr val="bg1"/>
              </a:solidFill>
              <a:cs typeface="B Mitra" pitchFamily="2" charset="-78"/>
            </a:rPr>
            <a:t>مبانی نظری</a:t>
          </a:r>
          <a:endParaRPr lang="en-US" sz="2500" kern="1200" dirty="0">
            <a:solidFill>
              <a:schemeClr val="bg1"/>
            </a:solidFill>
            <a:cs typeface="B Mitra" pitchFamily="2" charset="-78"/>
          </a:endParaRPr>
        </a:p>
      </dsp:txBody>
      <dsp:txXfrm>
        <a:off x="33131" y="1644217"/>
        <a:ext cx="1457738" cy="612429"/>
      </dsp:txXfrm>
    </dsp:sp>
    <dsp:sp modelId="{E6BF0759-3358-4D28-BF5F-AB9370B70554}">
      <dsp:nvSpPr>
        <dsp:cNvPr id="0" name=""/>
        <dsp:cNvSpPr/>
      </dsp:nvSpPr>
      <dsp:spPr>
        <a:xfrm>
          <a:off x="0" y="2754084"/>
          <a:ext cx="1524000" cy="678691"/>
        </a:xfrm>
        <a:prstGeom prst="roundRect">
          <a:avLst/>
        </a:prstGeom>
        <a:solidFill>
          <a:srgbClr val="FF0000"/>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lvl="0" algn="ctr" defTabSz="1111250">
            <a:lnSpc>
              <a:spcPct val="90000"/>
            </a:lnSpc>
            <a:spcBef>
              <a:spcPct val="0"/>
            </a:spcBef>
            <a:spcAft>
              <a:spcPct val="35000"/>
            </a:spcAft>
          </a:pPr>
          <a:r>
            <a:rPr lang="fa-IR" sz="2500" kern="1200" dirty="0">
              <a:solidFill>
                <a:schemeClr val="bg1"/>
              </a:solidFill>
              <a:cs typeface="B Mitra" pitchFamily="2" charset="-78"/>
            </a:rPr>
            <a:t>تاریخچه</a:t>
          </a:r>
          <a:endParaRPr lang="en-US" sz="2500" kern="1200" dirty="0">
            <a:solidFill>
              <a:schemeClr val="bg1"/>
            </a:solidFill>
            <a:cs typeface="B Mitra" pitchFamily="2" charset="-78"/>
          </a:endParaRPr>
        </a:p>
      </dsp:txBody>
      <dsp:txXfrm>
        <a:off x="33131" y="2787215"/>
        <a:ext cx="1457738" cy="612429"/>
      </dsp:txXfrm>
    </dsp:sp>
    <dsp:sp modelId="{9CCC0248-ECF7-42C9-965E-2B831C061C54}">
      <dsp:nvSpPr>
        <dsp:cNvPr id="0" name=""/>
        <dsp:cNvSpPr/>
      </dsp:nvSpPr>
      <dsp:spPr>
        <a:xfrm>
          <a:off x="0" y="3820883"/>
          <a:ext cx="1524000" cy="678691"/>
        </a:xfrm>
        <a:prstGeom prst="roundRect">
          <a:avLst/>
        </a:prstGeom>
        <a:solidFill>
          <a:srgbClr val="FF0000"/>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lvl="0" algn="ctr" defTabSz="1111250">
            <a:lnSpc>
              <a:spcPct val="90000"/>
            </a:lnSpc>
            <a:spcBef>
              <a:spcPct val="0"/>
            </a:spcBef>
            <a:spcAft>
              <a:spcPct val="35000"/>
            </a:spcAft>
          </a:pPr>
          <a:r>
            <a:rPr lang="fa-IR" sz="2500" kern="1200" dirty="0">
              <a:solidFill>
                <a:schemeClr val="bg1"/>
              </a:solidFill>
              <a:cs typeface="B Mitra" pitchFamily="2" charset="-78"/>
            </a:rPr>
            <a:t>معرفی تکنیک</a:t>
          </a:r>
          <a:endParaRPr lang="en-US" sz="2500" kern="1200" dirty="0">
            <a:solidFill>
              <a:schemeClr val="bg1"/>
            </a:solidFill>
            <a:cs typeface="B Mitra" pitchFamily="2" charset="-78"/>
          </a:endParaRPr>
        </a:p>
      </dsp:txBody>
      <dsp:txXfrm>
        <a:off x="33131" y="3854014"/>
        <a:ext cx="1457738" cy="612429"/>
      </dsp:txXfrm>
    </dsp:sp>
    <dsp:sp modelId="{14C28BC0-E622-4A5D-B800-FCF92F13B7FE}">
      <dsp:nvSpPr>
        <dsp:cNvPr id="0" name=""/>
        <dsp:cNvSpPr/>
      </dsp:nvSpPr>
      <dsp:spPr>
        <a:xfrm>
          <a:off x="0" y="4887686"/>
          <a:ext cx="1524000" cy="678691"/>
        </a:xfrm>
        <a:prstGeom prst="roundRect">
          <a:avLst/>
        </a:prstGeom>
        <a:solidFill>
          <a:srgbClr val="FF0000"/>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lvl="0" algn="ctr" defTabSz="1111250">
            <a:lnSpc>
              <a:spcPct val="90000"/>
            </a:lnSpc>
            <a:spcBef>
              <a:spcPct val="0"/>
            </a:spcBef>
            <a:spcAft>
              <a:spcPct val="35000"/>
            </a:spcAft>
          </a:pPr>
          <a:r>
            <a:rPr lang="fa-IR" sz="2500" kern="1200" dirty="0">
              <a:solidFill>
                <a:schemeClr val="bg1"/>
              </a:solidFill>
              <a:cs typeface="B Mitra" pitchFamily="2" charset="-78"/>
            </a:rPr>
            <a:t>نمونه موردی</a:t>
          </a:r>
          <a:endParaRPr lang="en-US" sz="2500" kern="1200" dirty="0">
            <a:solidFill>
              <a:schemeClr val="bg1"/>
            </a:solidFill>
            <a:cs typeface="B Mitra" pitchFamily="2" charset="-78"/>
          </a:endParaRPr>
        </a:p>
      </dsp:txBody>
      <dsp:txXfrm>
        <a:off x="33131" y="4920817"/>
        <a:ext cx="1457738" cy="612429"/>
      </dsp:txXfrm>
    </dsp:sp>
    <dsp:sp modelId="{3C71E5D1-86C9-4327-A43A-F200E5BB2AD7}">
      <dsp:nvSpPr>
        <dsp:cNvPr id="0" name=""/>
        <dsp:cNvSpPr/>
      </dsp:nvSpPr>
      <dsp:spPr>
        <a:xfrm>
          <a:off x="0" y="5878288"/>
          <a:ext cx="1524000" cy="678691"/>
        </a:xfrm>
        <a:prstGeom prst="roundRect">
          <a:avLst/>
        </a:prstGeom>
        <a:solidFill>
          <a:schemeClr val="tx1"/>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lvl="0" algn="ctr" defTabSz="1111250">
            <a:lnSpc>
              <a:spcPct val="90000"/>
            </a:lnSpc>
            <a:spcBef>
              <a:spcPct val="0"/>
            </a:spcBef>
            <a:spcAft>
              <a:spcPct val="35000"/>
            </a:spcAft>
          </a:pPr>
          <a:r>
            <a:rPr lang="fa-IR" sz="2500" kern="1200" dirty="0">
              <a:solidFill>
                <a:schemeClr val="bg1"/>
              </a:solidFill>
              <a:cs typeface="B Mitra" pitchFamily="2" charset="-78"/>
            </a:rPr>
            <a:t>نتیجه گیری</a:t>
          </a:r>
          <a:endParaRPr lang="en-US" sz="2500" kern="1200" dirty="0">
            <a:solidFill>
              <a:schemeClr val="bg1"/>
            </a:solidFill>
            <a:cs typeface="B Mitra" pitchFamily="2" charset="-78"/>
          </a:endParaRPr>
        </a:p>
      </dsp:txBody>
      <dsp:txXfrm>
        <a:off x="33131" y="5911419"/>
        <a:ext cx="1457738" cy="612429"/>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1ED7F76-690D-4574-A5AB-723564371D68}">
      <dsp:nvSpPr>
        <dsp:cNvPr id="0" name=""/>
        <dsp:cNvSpPr/>
      </dsp:nvSpPr>
      <dsp:spPr>
        <a:xfrm>
          <a:off x="0" y="544288"/>
          <a:ext cx="1524000" cy="678691"/>
        </a:xfrm>
        <a:prstGeom prst="roundRect">
          <a:avLst/>
        </a:prstGeom>
        <a:solidFill>
          <a:schemeClr val="tx1"/>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lvl="0" algn="ctr" defTabSz="1111250">
            <a:lnSpc>
              <a:spcPct val="90000"/>
            </a:lnSpc>
            <a:spcBef>
              <a:spcPct val="0"/>
            </a:spcBef>
            <a:spcAft>
              <a:spcPct val="35000"/>
            </a:spcAft>
          </a:pPr>
          <a:r>
            <a:rPr lang="fa-IR" sz="2500" kern="1200" dirty="0">
              <a:solidFill>
                <a:schemeClr val="bg1"/>
              </a:solidFill>
              <a:cs typeface="B Mitra" pitchFamily="2" charset="-78"/>
            </a:rPr>
            <a:t>مقدمه</a:t>
          </a:r>
          <a:endParaRPr lang="en-US" sz="2500" kern="1200" dirty="0">
            <a:solidFill>
              <a:schemeClr val="bg1"/>
            </a:solidFill>
            <a:cs typeface="B Mitra" pitchFamily="2" charset="-78"/>
          </a:endParaRPr>
        </a:p>
      </dsp:txBody>
      <dsp:txXfrm>
        <a:off x="33131" y="577419"/>
        <a:ext cx="1457738" cy="612429"/>
      </dsp:txXfrm>
    </dsp:sp>
    <dsp:sp modelId="{A590DD09-0F61-4302-B713-F14D65A42789}">
      <dsp:nvSpPr>
        <dsp:cNvPr id="0" name=""/>
        <dsp:cNvSpPr/>
      </dsp:nvSpPr>
      <dsp:spPr>
        <a:xfrm>
          <a:off x="0" y="1611086"/>
          <a:ext cx="1524000" cy="678691"/>
        </a:xfrm>
        <a:prstGeom prst="roundRect">
          <a:avLst/>
        </a:prstGeom>
        <a:solidFill>
          <a:srgbClr val="FF0000"/>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lvl="0" algn="ctr" defTabSz="1111250">
            <a:lnSpc>
              <a:spcPct val="90000"/>
            </a:lnSpc>
            <a:spcBef>
              <a:spcPct val="0"/>
            </a:spcBef>
            <a:spcAft>
              <a:spcPct val="35000"/>
            </a:spcAft>
          </a:pPr>
          <a:r>
            <a:rPr lang="fa-IR" sz="2500" kern="1200" dirty="0">
              <a:solidFill>
                <a:schemeClr val="bg1"/>
              </a:solidFill>
              <a:cs typeface="B Mitra" pitchFamily="2" charset="-78"/>
            </a:rPr>
            <a:t>مبانی نظری</a:t>
          </a:r>
          <a:endParaRPr lang="en-US" sz="2500" kern="1200" dirty="0">
            <a:solidFill>
              <a:schemeClr val="bg1"/>
            </a:solidFill>
            <a:cs typeface="B Mitra" pitchFamily="2" charset="-78"/>
          </a:endParaRPr>
        </a:p>
      </dsp:txBody>
      <dsp:txXfrm>
        <a:off x="33131" y="1644217"/>
        <a:ext cx="1457738" cy="612429"/>
      </dsp:txXfrm>
    </dsp:sp>
    <dsp:sp modelId="{E6BF0759-3358-4D28-BF5F-AB9370B70554}">
      <dsp:nvSpPr>
        <dsp:cNvPr id="0" name=""/>
        <dsp:cNvSpPr/>
      </dsp:nvSpPr>
      <dsp:spPr>
        <a:xfrm>
          <a:off x="0" y="2754084"/>
          <a:ext cx="1524000" cy="678691"/>
        </a:xfrm>
        <a:prstGeom prst="roundRect">
          <a:avLst/>
        </a:prstGeom>
        <a:solidFill>
          <a:srgbClr val="FF0000"/>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lvl="0" algn="ctr" defTabSz="1111250">
            <a:lnSpc>
              <a:spcPct val="90000"/>
            </a:lnSpc>
            <a:spcBef>
              <a:spcPct val="0"/>
            </a:spcBef>
            <a:spcAft>
              <a:spcPct val="35000"/>
            </a:spcAft>
          </a:pPr>
          <a:r>
            <a:rPr lang="fa-IR" sz="2500" kern="1200" dirty="0">
              <a:solidFill>
                <a:schemeClr val="bg1"/>
              </a:solidFill>
              <a:cs typeface="B Mitra" pitchFamily="2" charset="-78"/>
            </a:rPr>
            <a:t>تاریخچه</a:t>
          </a:r>
          <a:endParaRPr lang="en-US" sz="2500" kern="1200" dirty="0">
            <a:solidFill>
              <a:schemeClr val="bg1"/>
            </a:solidFill>
            <a:cs typeface="B Mitra" pitchFamily="2" charset="-78"/>
          </a:endParaRPr>
        </a:p>
      </dsp:txBody>
      <dsp:txXfrm>
        <a:off x="33131" y="2787215"/>
        <a:ext cx="1457738" cy="612429"/>
      </dsp:txXfrm>
    </dsp:sp>
    <dsp:sp modelId="{9CCC0248-ECF7-42C9-965E-2B831C061C54}">
      <dsp:nvSpPr>
        <dsp:cNvPr id="0" name=""/>
        <dsp:cNvSpPr/>
      </dsp:nvSpPr>
      <dsp:spPr>
        <a:xfrm>
          <a:off x="0" y="3820883"/>
          <a:ext cx="1524000" cy="678691"/>
        </a:xfrm>
        <a:prstGeom prst="roundRect">
          <a:avLst/>
        </a:prstGeom>
        <a:solidFill>
          <a:srgbClr val="FF0000"/>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lvl="0" algn="ctr" defTabSz="1111250">
            <a:lnSpc>
              <a:spcPct val="90000"/>
            </a:lnSpc>
            <a:spcBef>
              <a:spcPct val="0"/>
            </a:spcBef>
            <a:spcAft>
              <a:spcPct val="35000"/>
            </a:spcAft>
          </a:pPr>
          <a:r>
            <a:rPr lang="fa-IR" sz="2500" kern="1200" dirty="0">
              <a:solidFill>
                <a:schemeClr val="bg1"/>
              </a:solidFill>
              <a:cs typeface="B Mitra" pitchFamily="2" charset="-78"/>
            </a:rPr>
            <a:t>معرفی تکنیک</a:t>
          </a:r>
          <a:endParaRPr lang="en-US" sz="2500" kern="1200" dirty="0">
            <a:solidFill>
              <a:schemeClr val="bg1"/>
            </a:solidFill>
            <a:cs typeface="B Mitra" pitchFamily="2" charset="-78"/>
          </a:endParaRPr>
        </a:p>
      </dsp:txBody>
      <dsp:txXfrm>
        <a:off x="33131" y="3854014"/>
        <a:ext cx="1457738" cy="612429"/>
      </dsp:txXfrm>
    </dsp:sp>
    <dsp:sp modelId="{14C28BC0-E622-4A5D-B800-FCF92F13B7FE}">
      <dsp:nvSpPr>
        <dsp:cNvPr id="0" name=""/>
        <dsp:cNvSpPr/>
      </dsp:nvSpPr>
      <dsp:spPr>
        <a:xfrm>
          <a:off x="0" y="4887686"/>
          <a:ext cx="1524000" cy="678691"/>
        </a:xfrm>
        <a:prstGeom prst="roundRect">
          <a:avLst/>
        </a:prstGeom>
        <a:solidFill>
          <a:srgbClr val="FF0000"/>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lvl="0" algn="ctr" defTabSz="1111250">
            <a:lnSpc>
              <a:spcPct val="90000"/>
            </a:lnSpc>
            <a:spcBef>
              <a:spcPct val="0"/>
            </a:spcBef>
            <a:spcAft>
              <a:spcPct val="35000"/>
            </a:spcAft>
          </a:pPr>
          <a:r>
            <a:rPr lang="fa-IR" sz="2500" kern="1200" dirty="0">
              <a:solidFill>
                <a:schemeClr val="bg1"/>
              </a:solidFill>
              <a:cs typeface="B Mitra" pitchFamily="2" charset="-78"/>
            </a:rPr>
            <a:t>نمونه موردی</a:t>
          </a:r>
          <a:endParaRPr lang="en-US" sz="2500" kern="1200" dirty="0">
            <a:solidFill>
              <a:schemeClr val="bg1"/>
            </a:solidFill>
            <a:cs typeface="B Mitra" pitchFamily="2" charset="-78"/>
          </a:endParaRPr>
        </a:p>
      </dsp:txBody>
      <dsp:txXfrm>
        <a:off x="33131" y="4920817"/>
        <a:ext cx="1457738" cy="612429"/>
      </dsp:txXfrm>
    </dsp:sp>
    <dsp:sp modelId="{3C71E5D1-86C9-4327-A43A-F200E5BB2AD7}">
      <dsp:nvSpPr>
        <dsp:cNvPr id="0" name=""/>
        <dsp:cNvSpPr/>
      </dsp:nvSpPr>
      <dsp:spPr>
        <a:xfrm>
          <a:off x="0" y="5878288"/>
          <a:ext cx="1524000" cy="678691"/>
        </a:xfrm>
        <a:prstGeom prst="roundRect">
          <a:avLst/>
        </a:prstGeom>
        <a:solidFill>
          <a:srgbClr val="FF0000"/>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lvl="0" algn="ctr" defTabSz="1111250">
            <a:lnSpc>
              <a:spcPct val="90000"/>
            </a:lnSpc>
            <a:spcBef>
              <a:spcPct val="0"/>
            </a:spcBef>
            <a:spcAft>
              <a:spcPct val="35000"/>
            </a:spcAft>
          </a:pPr>
          <a:r>
            <a:rPr lang="fa-IR" sz="2500" kern="1200" dirty="0">
              <a:solidFill>
                <a:schemeClr val="bg1"/>
              </a:solidFill>
              <a:cs typeface="B Mitra" pitchFamily="2" charset="-78"/>
            </a:rPr>
            <a:t>نتیجه گیری</a:t>
          </a:r>
          <a:endParaRPr lang="en-US" sz="2500" kern="1200" dirty="0">
            <a:solidFill>
              <a:schemeClr val="bg1"/>
            </a:solidFill>
            <a:cs typeface="B Mitra" pitchFamily="2" charset="-78"/>
          </a:endParaRPr>
        </a:p>
      </dsp:txBody>
      <dsp:txXfrm>
        <a:off x="33131" y="5911419"/>
        <a:ext cx="1457738" cy="612429"/>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1ED7F76-690D-4574-A5AB-723564371D68}">
      <dsp:nvSpPr>
        <dsp:cNvPr id="0" name=""/>
        <dsp:cNvSpPr/>
      </dsp:nvSpPr>
      <dsp:spPr>
        <a:xfrm>
          <a:off x="0" y="544288"/>
          <a:ext cx="1524000" cy="678691"/>
        </a:xfrm>
        <a:prstGeom prst="roundRect">
          <a:avLst/>
        </a:prstGeom>
        <a:solidFill>
          <a:srgbClr val="FF0000"/>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lvl="0" algn="ctr" defTabSz="1111250">
            <a:lnSpc>
              <a:spcPct val="90000"/>
            </a:lnSpc>
            <a:spcBef>
              <a:spcPct val="0"/>
            </a:spcBef>
            <a:spcAft>
              <a:spcPct val="35000"/>
            </a:spcAft>
          </a:pPr>
          <a:r>
            <a:rPr lang="fa-IR" sz="2500" kern="1200" dirty="0">
              <a:solidFill>
                <a:schemeClr val="bg1"/>
              </a:solidFill>
              <a:cs typeface="B Mitra" pitchFamily="2" charset="-78"/>
            </a:rPr>
            <a:t>مقدمه</a:t>
          </a:r>
          <a:endParaRPr lang="en-US" sz="2500" kern="1200" dirty="0">
            <a:solidFill>
              <a:schemeClr val="bg1"/>
            </a:solidFill>
            <a:cs typeface="B Mitra" pitchFamily="2" charset="-78"/>
          </a:endParaRPr>
        </a:p>
      </dsp:txBody>
      <dsp:txXfrm>
        <a:off x="33131" y="577419"/>
        <a:ext cx="1457738" cy="612429"/>
      </dsp:txXfrm>
    </dsp:sp>
    <dsp:sp modelId="{A590DD09-0F61-4302-B713-F14D65A42789}">
      <dsp:nvSpPr>
        <dsp:cNvPr id="0" name=""/>
        <dsp:cNvSpPr/>
      </dsp:nvSpPr>
      <dsp:spPr>
        <a:xfrm>
          <a:off x="0" y="1611086"/>
          <a:ext cx="1524000" cy="678691"/>
        </a:xfrm>
        <a:prstGeom prst="roundRect">
          <a:avLst/>
        </a:prstGeom>
        <a:solidFill>
          <a:schemeClr val="tx1"/>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lvl="0" algn="ctr" defTabSz="1111250">
            <a:lnSpc>
              <a:spcPct val="90000"/>
            </a:lnSpc>
            <a:spcBef>
              <a:spcPct val="0"/>
            </a:spcBef>
            <a:spcAft>
              <a:spcPct val="35000"/>
            </a:spcAft>
          </a:pPr>
          <a:r>
            <a:rPr lang="fa-IR" sz="2500" kern="1200" dirty="0">
              <a:solidFill>
                <a:schemeClr val="bg1"/>
              </a:solidFill>
              <a:cs typeface="B Mitra" pitchFamily="2" charset="-78"/>
            </a:rPr>
            <a:t>مبانی نظری</a:t>
          </a:r>
          <a:endParaRPr lang="en-US" sz="2500" kern="1200" dirty="0">
            <a:solidFill>
              <a:schemeClr val="bg1"/>
            </a:solidFill>
            <a:cs typeface="B Mitra" pitchFamily="2" charset="-78"/>
          </a:endParaRPr>
        </a:p>
      </dsp:txBody>
      <dsp:txXfrm>
        <a:off x="33131" y="1644217"/>
        <a:ext cx="1457738" cy="612429"/>
      </dsp:txXfrm>
    </dsp:sp>
    <dsp:sp modelId="{E6BF0759-3358-4D28-BF5F-AB9370B70554}">
      <dsp:nvSpPr>
        <dsp:cNvPr id="0" name=""/>
        <dsp:cNvSpPr/>
      </dsp:nvSpPr>
      <dsp:spPr>
        <a:xfrm>
          <a:off x="0" y="2754084"/>
          <a:ext cx="1524000" cy="678691"/>
        </a:xfrm>
        <a:prstGeom prst="roundRect">
          <a:avLst/>
        </a:prstGeom>
        <a:solidFill>
          <a:srgbClr val="FF0000"/>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lvl="0" algn="ctr" defTabSz="1111250">
            <a:lnSpc>
              <a:spcPct val="90000"/>
            </a:lnSpc>
            <a:spcBef>
              <a:spcPct val="0"/>
            </a:spcBef>
            <a:spcAft>
              <a:spcPct val="35000"/>
            </a:spcAft>
          </a:pPr>
          <a:r>
            <a:rPr lang="fa-IR" sz="2500" kern="1200" dirty="0">
              <a:solidFill>
                <a:schemeClr val="bg1"/>
              </a:solidFill>
              <a:cs typeface="B Mitra" pitchFamily="2" charset="-78"/>
            </a:rPr>
            <a:t>تاریخچه</a:t>
          </a:r>
          <a:endParaRPr lang="en-US" sz="2500" kern="1200" dirty="0">
            <a:solidFill>
              <a:schemeClr val="bg1"/>
            </a:solidFill>
            <a:cs typeface="B Mitra" pitchFamily="2" charset="-78"/>
          </a:endParaRPr>
        </a:p>
      </dsp:txBody>
      <dsp:txXfrm>
        <a:off x="33131" y="2787215"/>
        <a:ext cx="1457738" cy="612429"/>
      </dsp:txXfrm>
    </dsp:sp>
    <dsp:sp modelId="{9CCC0248-ECF7-42C9-965E-2B831C061C54}">
      <dsp:nvSpPr>
        <dsp:cNvPr id="0" name=""/>
        <dsp:cNvSpPr/>
      </dsp:nvSpPr>
      <dsp:spPr>
        <a:xfrm>
          <a:off x="0" y="3820883"/>
          <a:ext cx="1524000" cy="678691"/>
        </a:xfrm>
        <a:prstGeom prst="roundRect">
          <a:avLst/>
        </a:prstGeom>
        <a:solidFill>
          <a:srgbClr val="FF0000"/>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lvl="0" algn="ctr" defTabSz="1111250">
            <a:lnSpc>
              <a:spcPct val="90000"/>
            </a:lnSpc>
            <a:spcBef>
              <a:spcPct val="0"/>
            </a:spcBef>
            <a:spcAft>
              <a:spcPct val="35000"/>
            </a:spcAft>
          </a:pPr>
          <a:r>
            <a:rPr lang="fa-IR" sz="2500" kern="1200" dirty="0">
              <a:solidFill>
                <a:schemeClr val="bg1"/>
              </a:solidFill>
              <a:cs typeface="B Mitra" pitchFamily="2" charset="-78"/>
            </a:rPr>
            <a:t>معرفی تکنیک</a:t>
          </a:r>
          <a:endParaRPr lang="en-US" sz="2500" kern="1200" dirty="0">
            <a:solidFill>
              <a:schemeClr val="bg1"/>
            </a:solidFill>
            <a:cs typeface="B Mitra" pitchFamily="2" charset="-78"/>
          </a:endParaRPr>
        </a:p>
      </dsp:txBody>
      <dsp:txXfrm>
        <a:off x="33131" y="3854014"/>
        <a:ext cx="1457738" cy="612429"/>
      </dsp:txXfrm>
    </dsp:sp>
    <dsp:sp modelId="{14C28BC0-E622-4A5D-B800-FCF92F13B7FE}">
      <dsp:nvSpPr>
        <dsp:cNvPr id="0" name=""/>
        <dsp:cNvSpPr/>
      </dsp:nvSpPr>
      <dsp:spPr>
        <a:xfrm>
          <a:off x="0" y="4887686"/>
          <a:ext cx="1524000" cy="678691"/>
        </a:xfrm>
        <a:prstGeom prst="roundRect">
          <a:avLst/>
        </a:prstGeom>
        <a:solidFill>
          <a:srgbClr val="FF0000"/>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lvl="0" algn="ctr" defTabSz="1111250">
            <a:lnSpc>
              <a:spcPct val="90000"/>
            </a:lnSpc>
            <a:spcBef>
              <a:spcPct val="0"/>
            </a:spcBef>
            <a:spcAft>
              <a:spcPct val="35000"/>
            </a:spcAft>
          </a:pPr>
          <a:r>
            <a:rPr lang="fa-IR" sz="2500" kern="1200" dirty="0">
              <a:solidFill>
                <a:schemeClr val="bg1"/>
              </a:solidFill>
              <a:cs typeface="B Mitra" pitchFamily="2" charset="-78"/>
            </a:rPr>
            <a:t>نمونه موردی</a:t>
          </a:r>
          <a:endParaRPr lang="en-US" sz="2500" kern="1200" dirty="0">
            <a:solidFill>
              <a:schemeClr val="bg1"/>
            </a:solidFill>
            <a:cs typeface="B Mitra" pitchFamily="2" charset="-78"/>
          </a:endParaRPr>
        </a:p>
      </dsp:txBody>
      <dsp:txXfrm>
        <a:off x="33131" y="4920817"/>
        <a:ext cx="1457738" cy="612429"/>
      </dsp:txXfrm>
    </dsp:sp>
    <dsp:sp modelId="{3C71E5D1-86C9-4327-A43A-F200E5BB2AD7}">
      <dsp:nvSpPr>
        <dsp:cNvPr id="0" name=""/>
        <dsp:cNvSpPr/>
      </dsp:nvSpPr>
      <dsp:spPr>
        <a:xfrm>
          <a:off x="0" y="5878288"/>
          <a:ext cx="1524000" cy="678691"/>
        </a:xfrm>
        <a:prstGeom prst="roundRect">
          <a:avLst/>
        </a:prstGeom>
        <a:solidFill>
          <a:srgbClr val="FF0000"/>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lvl="0" algn="ctr" defTabSz="1111250">
            <a:lnSpc>
              <a:spcPct val="90000"/>
            </a:lnSpc>
            <a:spcBef>
              <a:spcPct val="0"/>
            </a:spcBef>
            <a:spcAft>
              <a:spcPct val="35000"/>
            </a:spcAft>
          </a:pPr>
          <a:r>
            <a:rPr lang="fa-IR" sz="2500" kern="1200" dirty="0">
              <a:solidFill>
                <a:schemeClr val="bg1"/>
              </a:solidFill>
              <a:cs typeface="B Mitra" pitchFamily="2" charset="-78"/>
            </a:rPr>
            <a:t>نتیجه گیری</a:t>
          </a:r>
          <a:endParaRPr lang="en-US" sz="2500" kern="1200" dirty="0">
            <a:solidFill>
              <a:schemeClr val="bg1"/>
            </a:solidFill>
            <a:cs typeface="B Mitra" pitchFamily="2" charset="-78"/>
          </a:endParaRPr>
        </a:p>
      </dsp:txBody>
      <dsp:txXfrm>
        <a:off x="33131" y="5911419"/>
        <a:ext cx="1457738" cy="612429"/>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1ED7F76-690D-4574-A5AB-723564371D68}">
      <dsp:nvSpPr>
        <dsp:cNvPr id="0" name=""/>
        <dsp:cNvSpPr/>
      </dsp:nvSpPr>
      <dsp:spPr>
        <a:xfrm>
          <a:off x="0" y="544288"/>
          <a:ext cx="1524000" cy="678691"/>
        </a:xfrm>
        <a:prstGeom prst="roundRect">
          <a:avLst/>
        </a:prstGeom>
        <a:solidFill>
          <a:srgbClr val="FF0000"/>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lvl="0" algn="ctr" defTabSz="1111250">
            <a:lnSpc>
              <a:spcPct val="90000"/>
            </a:lnSpc>
            <a:spcBef>
              <a:spcPct val="0"/>
            </a:spcBef>
            <a:spcAft>
              <a:spcPct val="35000"/>
            </a:spcAft>
          </a:pPr>
          <a:r>
            <a:rPr lang="fa-IR" sz="2500" kern="1200" dirty="0">
              <a:solidFill>
                <a:schemeClr val="bg1"/>
              </a:solidFill>
              <a:cs typeface="B Mitra" pitchFamily="2" charset="-78"/>
            </a:rPr>
            <a:t>مقدمه</a:t>
          </a:r>
          <a:endParaRPr lang="en-US" sz="2500" kern="1200" dirty="0">
            <a:solidFill>
              <a:schemeClr val="bg1"/>
            </a:solidFill>
            <a:cs typeface="B Mitra" pitchFamily="2" charset="-78"/>
          </a:endParaRPr>
        </a:p>
      </dsp:txBody>
      <dsp:txXfrm>
        <a:off x="33131" y="577419"/>
        <a:ext cx="1457738" cy="612429"/>
      </dsp:txXfrm>
    </dsp:sp>
    <dsp:sp modelId="{A590DD09-0F61-4302-B713-F14D65A42789}">
      <dsp:nvSpPr>
        <dsp:cNvPr id="0" name=""/>
        <dsp:cNvSpPr/>
      </dsp:nvSpPr>
      <dsp:spPr>
        <a:xfrm>
          <a:off x="0" y="1611086"/>
          <a:ext cx="1524000" cy="678691"/>
        </a:xfrm>
        <a:prstGeom prst="roundRect">
          <a:avLst/>
        </a:prstGeom>
        <a:solidFill>
          <a:schemeClr val="tx1"/>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lvl="0" algn="ctr" defTabSz="1111250">
            <a:lnSpc>
              <a:spcPct val="90000"/>
            </a:lnSpc>
            <a:spcBef>
              <a:spcPct val="0"/>
            </a:spcBef>
            <a:spcAft>
              <a:spcPct val="35000"/>
            </a:spcAft>
          </a:pPr>
          <a:r>
            <a:rPr lang="fa-IR" sz="2500" kern="1200" dirty="0">
              <a:solidFill>
                <a:schemeClr val="bg1"/>
              </a:solidFill>
              <a:cs typeface="B Mitra" pitchFamily="2" charset="-78"/>
            </a:rPr>
            <a:t>مبانی نظری</a:t>
          </a:r>
          <a:endParaRPr lang="en-US" sz="2500" kern="1200" dirty="0">
            <a:solidFill>
              <a:schemeClr val="bg1"/>
            </a:solidFill>
            <a:cs typeface="B Mitra" pitchFamily="2" charset="-78"/>
          </a:endParaRPr>
        </a:p>
      </dsp:txBody>
      <dsp:txXfrm>
        <a:off x="33131" y="1644217"/>
        <a:ext cx="1457738" cy="612429"/>
      </dsp:txXfrm>
    </dsp:sp>
    <dsp:sp modelId="{E6BF0759-3358-4D28-BF5F-AB9370B70554}">
      <dsp:nvSpPr>
        <dsp:cNvPr id="0" name=""/>
        <dsp:cNvSpPr/>
      </dsp:nvSpPr>
      <dsp:spPr>
        <a:xfrm>
          <a:off x="0" y="2754084"/>
          <a:ext cx="1524000" cy="678691"/>
        </a:xfrm>
        <a:prstGeom prst="roundRect">
          <a:avLst/>
        </a:prstGeom>
        <a:solidFill>
          <a:srgbClr val="FF0000"/>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lvl="0" algn="ctr" defTabSz="1111250">
            <a:lnSpc>
              <a:spcPct val="90000"/>
            </a:lnSpc>
            <a:spcBef>
              <a:spcPct val="0"/>
            </a:spcBef>
            <a:spcAft>
              <a:spcPct val="35000"/>
            </a:spcAft>
          </a:pPr>
          <a:r>
            <a:rPr lang="fa-IR" sz="2500" kern="1200" dirty="0">
              <a:solidFill>
                <a:schemeClr val="bg1"/>
              </a:solidFill>
              <a:cs typeface="B Mitra" pitchFamily="2" charset="-78"/>
            </a:rPr>
            <a:t>تاریخچه</a:t>
          </a:r>
          <a:endParaRPr lang="en-US" sz="2500" kern="1200" dirty="0">
            <a:solidFill>
              <a:schemeClr val="bg1"/>
            </a:solidFill>
            <a:cs typeface="B Mitra" pitchFamily="2" charset="-78"/>
          </a:endParaRPr>
        </a:p>
      </dsp:txBody>
      <dsp:txXfrm>
        <a:off x="33131" y="2787215"/>
        <a:ext cx="1457738" cy="612429"/>
      </dsp:txXfrm>
    </dsp:sp>
    <dsp:sp modelId="{9CCC0248-ECF7-42C9-965E-2B831C061C54}">
      <dsp:nvSpPr>
        <dsp:cNvPr id="0" name=""/>
        <dsp:cNvSpPr/>
      </dsp:nvSpPr>
      <dsp:spPr>
        <a:xfrm>
          <a:off x="0" y="3820883"/>
          <a:ext cx="1524000" cy="678691"/>
        </a:xfrm>
        <a:prstGeom prst="roundRect">
          <a:avLst/>
        </a:prstGeom>
        <a:solidFill>
          <a:srgbClr val="FF0000"/>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lvl="0" algn="ctr" defTabSz="1111250">
            <a:lnSpc>
              <a:spcPct val="90000"/>
            </a:lnSpc>
            <a:spcBef>
              <a:spcPct val="0"/>
            </a:spcBef>
            <a:spcAft>
              <a:spcPct val="35000"/>
            </a:spcAft>
          </a:pPr>
          <a:r>
            <a:rPr lang="fa-IR" sz="2500" kern="1200" dirty="0">
              <a:solidFill>
                <a:schemeClr val="bg1"/>
              </a:solidFill>
              <a:cs typeface="B Mitra" pitchFamily="2" charset="-78"/>
            </a:rPr>
            <a:t>معرفی تکنیک</a:t>
          </a:r>
          <a:endParaRPr lang="en-US" sz="2500" kern="1200" dirty="0">
            <a:solidFill>
              <a:schemeClr val="bg1"/>
            </a:solidFill>
            <a:cs typeface="B Mitra" pitchFamily="2" charset="-78"/>
          </a:endParaRPr>
        </a:p>
      </dsp:txBody>
      <dsp:txXfrm>
        <a:off x="33131" y="3854014"/>
        <a:ext cx="1457738" cy="612429"/>
      </dsp:txXfrm>
    </dsp:sp>
    <dsp:sp modelId="{14C28BC0-E622-4A5D-B800-FCF92F13B7FE}">
      <dsp:nvSpPr>
        <dsp:cNvPr id="0" name=""/>
        <dsp:cNvSpPr/>
      </dsp:nvSpPr>
      <dsp:spPr>
        <a:xfrm>
          <a:off x="0" y="4887686"/>
          <a:ext cx="1524000" cy="678691"/>
        </a:xfrm>
        <a:prstGeom prst="roundRect">
          <a:avLst/>
        </a:prstGeom>
        <a:solidFill>
          <a:srgbClr val="FF0000"/>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lvl="0" algn="ctr" defTabSz="1111250">
            <a:lnSpc>
              <a:spcPct val="90000"/>
            </a:lnSpc>
            <a:spcBef>
              <a:spcPct val="0"/>
            </a:spcBef>
            <a:spcAft>
              <a:spcPct val="35000"/>
            </a:spcAft>
          </a:pPr>
          <a:r>
            <a:rPr lang="fa-IR" sz="2500" kern="1200" dirty="0">
              <a:solidFill>
                <a:schemeClr val="bg1"/>
              </a:solidFill>
              <a:cs typeface="B Mitra" pitchFamily="2" charset="-78"/>
            </a:rPr>
            <a:t>نمونه موردی</a:t>
          </a:r>
          <a:endParaRPr lang="en-US" sz="2500" kern="1200" dirty="0">
            <a:solidFill>
              <a:schemeClr val="bg1"/>
            </a:solidFill>
            <a:cs typeface="B Mitra" pitchFamily="2" charset="-78"/>
          </a:endParaRPr>
        </a:p>
      </dsp:txBody>
      <dsp:txXfrm>
        <a:off x="33131" y="4920817"/>
        <a:ext cx="1457738" cy="612429"/>
      </dsp:txXfrm>
    </dsp:sp>
    <dsp:sp modelId="{3C71E5D1-86C9-4327-A43A-F200E5BB2AD7}">
      <dsp:nvSpPr>
        <dsp:cNvPr id="0" name=""/>
        <dsp:cNvSpPr/>
      </dsp:nvSpPr>
      <dsp:spPr>
        <a:xfrm>
          <a:off x="0" y="5878288"/>
          <a:ext cx="1524000" cy="678691"/>
        </a:xfrm>
        <a:prstGeom prst="roundRect">
          <a:avLst/>
        </a:prstGeom>
        <a:solidFill>
          <a:srgbClr val="FF0000"/>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lvl="0" algn="ctr" defTabSz="1111250">
            <a:lnSpc>
              <a:spcPct val="90000"/>
            </a:lnSpc>
            <a:spcBef>
              <a:spcPct val="0"/>
            </a:spcBef>
            <a:spcAft>
              <a:spcPct val="35000"/>
            </a:spcAft>
          </a:pPr>
          <a:r>
            <a:rPr lang="fa-IR" sz="2500" kern="1200" dirty="0">
              <a:solidFill>
                <a:schemeClr val="bg1"/>
              </a:solidFill>
              <a:cs typeface="B Mitra" pitchFamily="2" charset="-78"/>
            </a:rPr>
            <a:t>نتیجه گیری</a:t>
          </a:r>
          <a:endParaRPr lang="en-US" sz="2500" kern="1200" dirty="0">
            <a:solidFill>
              <a:schemeClr val="bg1"/>
            </a:solidFill>
            <a:cs typeface="B Mitra" pitchFamily="2" charset="-78"/>
          </a:endParaRPr>
        </a:p>
      </dsp:txBody>
      <dsp:txXfrm>
        <a:off x="33131" y="5911419"/>
        <a:ext cx="1457738" cy="612429"/>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1ED7F76-690D-4574-A5AB-723564371D68}">
      <dsp:nvSpPr>
        <dsp:cNvPr id="0" name=""/>
        <dsp:cNvSpPr/>
      </dsp:nvSpPr>
      <dsp:spPr>
        <a:xfrm>
          <a:off x="0" y="544288"/>
          <a:ext cx="1524000" cy="678691"/>
        </a:xfrm>
        <a:prstGeom prst="roundRect">
          <a:avLst/>
        </a:prstGeom>
        <a:solidFill>
          <a:srgbClr val="FF0000"/>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lvl="0" algn="ctr" defTabSz="1111250">
            <a:lnSpc>
              <a:spcPct val="90000"/>
            </a:lnSpc>
            <a:spcBef>
              <a:spcPct val="0"/>
            </a:spcBef>
            <a:spcAft>
              <a:spcPct val="35000"/>
            </a:spcAft>
          </a:pPr>
          <a:r>
            <a:rPr lang="fa-IR" sz="2500" kern="1200" dirty="0">
              <a:solidFill>
                <a:schemeClr val="bg1"/>
              </a:solidFill>
              <a:cs typeface="B Mitra" pitchFamily="2" charset="-78"/>
            </a:rPr>
            <a:t>مقدمه</a:t>
          </a:r>
          <a:endParaRPr lang="en-US" sz="2500" kern="1200" dirty="0">
            <a:solidFill>
              <a:schemeClr val="bg1"/>
            </a:solidFill>
            <a:cs typeface="B Mitra" pitchFamily="2" charset="-78"/>
          </a:endParaRPr>
        </a:p>
      </dsp:txBody>
      <dsp:txXfrm>
        <a:off x="33131" y="577419"/>
        <a:ext cx="1457738" cy="612429"/>
      </dsp:txXfrm>
    </dsp:sp>
    <dsp:sp modelId="{A590DD09-0F61-4302-B713-F14D65A42789}">
      <dsp:nvSpPr>
        <dsp:cNvPr id="0" name=""/>
        <dsp:cNvSpPr/>
      </dsp:nvSpPr>
      <dsp:spPr>
        <a:xfrm>
          <a:off x="0" y="1611086"/>
          <a:ext cx="1524000" cy="678691"/>
        </a:xfrm>
        <a:prstGeom prst="roundRect">
          <a:avLst/>
        </a:prstGeom>
        <a:solidFill>
          <a:schemeClr val="tx1"/>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lvl="0" algn="ctr" defTabSz="1111250">
            <a:lnSpc>
              <a:spcPct val="90000"/>
            </a:lnSpc>
            <a:spcBef>
              <a:spcPct val="0"/>
            </a:spcBef>
            <a:spcAft>
              <a:spcPct val="35000"/>
            </a:spcAft>
          </a:pPr>
          <a:r>
            <a:rPr lang="fa-IR" sz="2500" kern="1200" dirty="0">
              <a:solidFill>
                <a:schemeClr val="bg1"/>
              </a:solidFill>
              <a:cs typeface="B Mitra" pitchFamily="2" charset="-78"/>
            </a:rPr>
            <a:t>مبانی نظری</a:t>
          </a:r>
          <a:endParaRPr lang="en-US" sz="2500" kern="1200" dirty="0">
            <a:solidFill>
              <a:schemeClr val="bg1"/>
            </a:solidFill>
            <a:cs typeface="B Mitra" pitchFamily="2" charset="-78"/>
          </a:endParaRPr>
        </a:p>
      </dsp:txBody>
      <dsp:txXfrm>
        <a:off x="33131" y="1644217"/>
        <a:ext cx="1457738" cy="612429"/>
      </dsp:txXfrm>
    </dsp:sp>
    <dsp:sp modelId="{E6BF0759-3358-4D28-BF5F-AB9370B70554}">
      <dsp:nvSpPr>
        <dsp:cNvPr id="0" name=""/>
        <dsp:cNvSpPr/>
      </dsp:nvSpPr>
      <dsp:spPr>
        <a:xfrm>
          <a:off x="0" y="2754084"/>
          <a:ext cx="1524000" cy="678691"/>
        </a:xfrm>
        <a:prstGeom prst="roundRect">
          <a:avLst/>
        </a:prstGeom>
        <a:solidFill>
          <a:srgbClr val="FF0000"/>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lvl="0" algn="ctr" defTabSz="1111250">
            <a:lnSpc>
              <a:spcPct val="90000"/>
            </a:lnSpc>
            <a:spcBef>
              <a:spcPct val="0"/>
            </a:spcBef>
            <a:spcAft>
              <a:spcPct val="35000"/>
            </a:spcAft>
          </a:pPr>
          <a:r>
            <a:rPr lang="fa-IR" sz="2500" kern="1200" dirty="0">
              <a:solidFill>
                <a:schemeClr val="bg1"/>
              </a:solidFill>
              <a:cs typeface="B Mitra" pitchFamily="2" charset="-78"/>
            </a:rPr>
            <a:t>تاریخچه</a:t>
          </a:r>
          <a:endParaRPr lang="en-US" sz="2500" kern="1200" dirty="0">
            <a:solidFill>
              <a:schemeClr val="bg1"/>
            </a:solidFill>
            <a:cs typeface="B Mitra" pitchFamily="2" charset="-78"/>
          </a:endParaRPr>
        </a:p>
      </dsp:txBody>
      <dsp:txXfrm>
        <a:off x="33131" y="2787215"/>
        <a:ext cx="1457738" cy="612429"/>
      </dsp:txXfrm>
    </dsp:sp>
    <dsp:sp modelId="{9CCC0248-ECF7-42C9-965E-2B831C061C54}">
      <dsp:nvSpPr>
        <dsp:cNvPr id="0" name=""/>
        <dsp:cNvSpPr/>
      </dsp:nvSpPr>
      <dsp:spPr>
        <a:xfrm>
          <a:off x="0" y="3820883"/>
          <a:ext cx="1524000" cy="678691"/>
        </a:xfrm>
        <a:prstGeom prst="roundRect">
          <a:avLst/>
        </a:prstGeom>
        <a:solidFill>
          <a:srgbClr val="FF0000"/>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lvl="0" algn="ctr" defTabSz="1111250">
            <a:lnSpc>
              <a:spcPct val="90000"/>
            </a:lnSpc>
            <a:spcBef>
              <a:spcPct val="0"/>
            </a:spcBef>
            <a:spcAft>
              <a:spcPct val="35000"/>
            </a:spcAft>
          </a:pPr>
          <a:r>
            <a:rPr lang="fa-IR" sz="2500" kern="1200" dirty="0">
              <a:solidFill>
                <a:schemeClr val="bg1"/>
              </a:solidFill>
              <a:cs typeface="B Mitra" pitchFamily="2" charset="-78"/>
            </a:rPr>
            <a:t>معرفی تکنیک</a:t>
          </a:r>
          <a:endParaRPr lang="en-US" sz="2500" kern="1200" dirty="0">
            <a:solidFill>
              <a:schemeClr val="bg1"/>
            </a:solidFill>
            <a:cs typeface="B Mitra" pitchFamily="2" charset="-78"/>
          </a:endParaRPr>
        </a:p>
      </dsp:txBody>
      <dsp:txXfrm>
        <a:off x="33131" y="3854014"/>
        <a:ext cx="1457738" cy="612429"/>
      </dsp:txXfrm>
    </dsp:sp>
    <dsp:sp modelId="{14C28BC0-E622-4A5D-B800-FCF92F13B7FE}">
      <dsp:nvSpPr>
        <dsp:cNvPr id="0" name=""/>
        <dsp:cNvSpPr/>
      </dsp:nvSpPr>
      <dsp:spPr>
        <a:xfrm>
          <a:off x="0" y="4887686"/>
          <a:ext cx="1524000" cy="678691"/>
        </a:xfrm>
        <a:prstGeom prst="roundRect">
          <a:avLst/>
        </a:prstGeom>
        <a:solidFill>
          <a:srgbClr val="FF0000"/>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lvl="0" algn="ctr" defTabSz="1111250">
            <a:lnSpc>
              <a:spcPct val="90000"/>
            </a:lnSpc>
            <a:spcBef>
              <a:spcPct val="0"/>
            </a:spcBef>
            <a:spcAft>
              <a:spcPct val="35000"/>
            </a:spcAft>
          </a:pPr>
          <a:r>
            <a:rPr lang="fa-IR" sz="2500" kern="1200" dirty="0">
              <a:solidFill>
                <a:schemeClr val="bg1"/>
              </a:solidFill>
              <a:cs typeface="B Mitra" pitchFamily="2" charset="-78"/>
            </a:rPr>
            <a:t>نمونه موردی</a:t>
          </a:r>
          <a:endParaRPr lang="en-US" sz="2500" kern="1200" dirty="0">
            <a:solidFill>
              <a:schemeClr val="bg1"/>
            </a:solidFill>
            <a:cs typeface="B Mitra" pitchFamily="2" charset="-78"/>
          </a:endParaRPr>
        </a:p>
      </dsp:txBody>
      <dsp:txXfrm>
        <a:off x="33131" y="4920817"/>
        <a:ext cx="1457738" cy="612429"/>
      </dsp:txXfrm>
    </dsp:sp>
    <dsp:sp modelId="{3C71E5D1-86C9-4327-A43A-F200E5BB2AD7}">
      <dsp:nvSpPr>
        <dsp:cNvPr id="0" name=""/>
        <dsp:cNvSpPr/>
      </dsp:nvSpPr>
      <dsp:spPr>
        <a:xfrm>
          <a:off x="0" y="5878288"/>
          <a:ext cx="1524000" cy="678691"/>
        </a:xfrm>
        <a:prstGeom prst="roundRect">
          <a:avLst/>
        </a:prstGeom>
        <a:solidFill>
          <a:srgbClr val="FF0000"/>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lvl="0" algn="ctr" defTabSz="1111250">
            <a:lnSpc>
              <a:spcPct val="90000"/>
            </a:lnSpc>
            <a:spcBef>
              <a:spcPct val="0"/>
            </a:spcBef>
            <a:spcAft>
              <a:spcPct val="35000"/>
            </a:spcAft>
          </a:pPr>
          <a:r>
            <a:rPr lang="fa-IR" sz="2500" kern="1200" dirty="0">
              <a:solidFill>
                <a:schemeClr val="bg1"/>
              </a:solidFill>
              <a:cs typeface="B Mitra" pitchFamily="2" charset="-78"/>
            </a:rPr>
            <a:t>نتیجه گیری</a:t>
          </a:r>
          <a:endParaRPr lang="en-US" sz="2500" kern="1200" dirty="0">
            <a:solidFill>
              <a:schemeClr val="bg1"/>
            </a:solidFill>
            <a:cs typeface="B Mitra" pitchFamily="2" charset="-78"/>
          </a:endParaRPr>
        </a:p>
      </dsp:txBody>
      <dsp:txXfrm>
        <a:off x="33131" y="5911419"/>
        <a:ext cx="1457738" cy="612429"/>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1ED7F76-690D-4574-A5AB-723564371D68}">
      <dsp:nvSpPr>
        <dsp:cNvPr id="0" name=""/>
        <dsp:cNvSpPr/>
      </dsp:nvSpPr>
      <dsp:spPr>
        <a:xfrm>
          <a:off x="0" y="544288"/>
          <a:ext cx="1524000" cy="678691"/>
        </a:xfrm>
        <a:prstGeom prst="roundRect">
          <a:avLst/>
        </a:prstGeom>
        <a:solidFill>
          <a:srgbClr val="FF0000"/>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lvl="0" algn="ctr" defTabSz="1111250">
            <a:lnSpc>
              <a:spcPct val="90000"/>
            </a:lnSpc>
            <a:spcBef>
              <a:spcPct val="0"/>
            </a:spcBef>
            <a:spcAft>
              <a:spcPct val="35000"/>
            </a:spcAft>
          </a:pPr>
          <a:r>
            <a:rPr lang="fa-IR" sz="2500" kern="1200" dirty="0">
              <a:solidFill>
                <a:schemeClr val="bg1"/>
              </a:solidFill>
              <a:cs typeface="B Mitra" pitchFamily="2" charset="-78"/>
            </a:rPr>
            <a:t>مقدمه</a:t>
          </a:r>
          <a:endParaRPr lang="en-US" sz="2500" kern="1200" dirty="0">
            <a:solidFill>
              <a:schemeClr val="bg1"/>
            </a:solidFill>
            <a:cs typeface="B Mitra" pitchFamily="2" charset="-78"/>
          </a:endParaRPr>
        </a:p>
      </dsp:txBody>
      <dsp:txXfrm>
        <a:off x="33131" y="577419"/>
        <a:ext cx="1457738" cy="612429"/>
      </dsp:txXfrm>
    </dsp:sp>
    <dsp:sp modelId="{A590DD09-0F61-4302-B713-F14D65A42789}">
      <dsp:nvSpPr>
        <dsp:cNvPr id="0" name=""/>
        <dsp:cNvSpPr/>
      </dsp:nvSpPr>
      <dsp:spPr>
        <a:xfrm>
          <a:off x="0" y="1611086"/>
          <a:ext cx="1524000" cy="678691"/>
        </a:xfrm>
        <a:prstGeom prst="roundRect">
          <a:avLst/>
        </a:prstGeom>
        <a:solidFill>
          <a:schemeClr val="tx1"/>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lvl="0" algn="ctr" defTabSz="1111250">
            <a:lnSpc>
              <a:spcPct val="90000"/>
            </a:lnSpc>
            <a:spcBef>
              <a:spcPct val="0"/>
            </a:spcBef>
            <a:spcAft>
              <a:spcPct val="35000"/>
            </a:spcAft>
          </a:pPr>
          <a:r>
            <a:rPr lang="fa-IR" sz="2500" kern="1200" dirty="0">
              <a:solidFill>
                <a:schemeClr val="bg1"/>
              </a:solidFill>
              <a:cs typeface="B Mitra" pitchFamily="2" charset="-78"/>
            </a:rPr>
            <a:t>مبانی نظری</a:t>
          </a:r>
          <a:endParaRPr lang="en-US" sz="2500" kern="1200" dirty="0">
            <a:solidFill>
              <a:schemeClr val="bg1"/>
            </a:solidFill>
            <a:cs typeface="B Mitra" pitchFamily="2" charset="-78"/>
          </a:endParaRPr>
        </a:p>
      </dsp:txBody>
      <dsp:txXfrm>
        <a:off x="33131" y="1644217"/>
        <a:ext cx="1457738" cy="612429"/>
      </dsp:txXfrm>
    </dsp:sp>
    <dsp:sp modelId="{E6BF0759-3358-4D28-BF5F-AB9370B70554}">
      <dsp:nvSpPr>
        <dsp:cNvPr id="0" name=""/>
        <dsp:cNvSpPr/>
      </dsp:nvSpPr>
      <dsp:spPr>
        <a:xfrm>
          <a:off x="0" y="2754084"/>
          <a:ext cx="1524000" cy="678691"/>
        </a:xfrm>
        <a:prstGeom prst="roundRect">
          <a:avLst/>
        </a:prstGeom>
        <a:solidFill>
          <a:srgbClr val="FF0000"/>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lvl="0" algn="ctr" defTabSz="1111250">
            <a:lnSpc>
              <a:spcPct val="90000"/>
            </a:lnSpc>
            <a:spcBef>
              <a:spcPct val="0"/>
            </a:spcBef>
            <a:spcAft>
              <a:spcPct val="35000"/>
            </a:spcAft>
          </a:pPr>
          <a:r>
            <a:rPr lang="fa-IR" sz="2500" kern="1200" dirty="0">
              <a:solidFill>
                <a:schemeClr val="bg1"/>
              </a:solidFill>
              <a:cs typeface="B Mitra" pitchFamily="2" charset="-78"/>
            </a:rPr>
            <a:t>تاریخچه</a:t>
          </a:r>
          <a:endParaRPr lang="en-US" sz="2500" kern="1200" dirty="0">
            <a:solidFill>
              <a:schemeClr val="bg1"/>
            </a:solidFill>
            <a:cs typeface="B Mitra" pitchFamily="2" charset="-78"/>
          </a:endParaRPr>
        </a:p>
      </dsp:txBody>
      <dsp:txXfrm>
        <a:off x="33131" y="2787215"/>
        <a:ext cx="1457738" cy="612429"/>
      </dsp:txXfrm>
    </dsp:sp>
    <dsp:sp modelId="{9CCC0248-ECF7-42C9-965E-2B831C061C54}">
      <dsp:nvSpPr>
        <dsp:cNvPr id="0" name=""/>
        <dsp:cNvSpPr/>
      </dsp:nvSpPr>
      <dsp:spPr>
        <a:xfrm>
          <a:off x="0" y="3820883"/>
          <a:ext cx="1524000" cy="678691"/>
        </a:xfrm>
        <a:prstGeom prst="roundRect">
          <a:avLst/>
        </a:prstGeom>
        <a:solidFill>
          <a:srgbClr val="FF0000"/>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lvl="0" algn="ctr" defTabSz="1111250">
            <a:lnSpc>
              <a:spcPct val="90000"/>
            </a:lnSpc>
            <a:spcBef>
              <a:spcPct val="0"/>
            </a:spcBef>
            <a:spcAft>
              <a:spcPct val="35000"/>
            </a:spcAft>
          </a:pPr>
          <a:r>
            <a:rPr lang="fa-IR" sz="2500" kern="1200" dirty="0">
              <a:solidFill>
                <a:schemeClr val="bg1"/>
              </a:solidFill>
              <a:cs typeface="B Mitra" pitchFamily="2" charset="-78"/>
            </a:rPr>
            <a:t>معرفی تکنیک</a:t>
          </a:r>
          <a:endParaRPr lang="en-US" sz="2500" kern="1200" dirty="0">
            <a:solidFill>
              <a:schemeClr val="bg1"/>
            </a:solidFill>
            <a:cs typeface="B Mitra" pitchFamily="2" charset="-78"/>
          </a:endParaRPr>
        </a:p>
      </dsp:txBody>
      <dsp:txXfrm>
        <a:off x="33131" y="3854014"/>
        <a:ext cx="1457738" cy="612429"/>
      </dsp:txXfrm>
    </dsp:sp>
    <dsp:sp modelId="{14C28BC0-E622-4A5D-B800-FCF92F13B7FE}">
      <dsp:nvSpPr>
        <dsp:cNvPr id="0" name=""/>
        <dsp:cNvSpPr/>
      </dsp:nvSpPr>
      <dsp:spPr>
        <a:xfrm>
          <a:off x="0" y="4887686"/>
          <a:ext cx="1524000" cy="678691"/>
        </a:xfrm>
        <a:prstGeom prst="roundRect">
          <a:avLst/>
        </a:prstGeom>
        <a:solidFill>
          <a:srgbClr val="FF0000"/>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lvl="0" algn="ctr" defTabSz="1111250">
            <a:lnSpc>
              <a:spcPct val="90000"/>
            </a:lnSpc>
            <a:spcBef>
              <a:spcPct val="0"/>
            </a:spcBef>
            <a:spcAft>
              <a:spcPct val="35000"/>
            </a:spcAft>
          </a:pPr>
          <a:r>
            <a:rPr lang="fa-IR" sz="2500" kern="1200" dirty="0">
              <a:solidFill>
                <a:schemeClr val="bg1"/>
              </a:solidFill>
              <a:cs typeface="B Mitra" pitchFamily="2" charset="-78"/>
            </a:rPr>
            <a:t>نمونه موردی</a:t>
          </a:r>
          <a:endParaRPr lang="en-US" sz="2500" kern="1200" dirty="0">
            <a:solidFill>
              <a:schemeClr val="bg1"/>
            </a:solidFill>
            <a:cs typeface="B Mitra" pitchFamily="2" charset="-78"/>
          </a:endParaRPr>
        </a:p>
      </dsp:txBody>
      <dsp:txXfrm>
        <a:off x="33131" y="4920817"/>
        <a:ext cx="1457738" cy="612429"/>
      </dsp:txXfrm>
    </dsp:sp>
    <dsp:sp modelId="{3C71E5D1-86C9-4327-A43A-F200E5BB2AD7}">
      <dsp:nvSpPr>
        <dsp:cNvPr id="0" name=""/>
        <dsp:cNvSpPr/>
      </dsp:nvSpPr>
      <dsp:spPr>
        <a:xfrm>
          <a:off x="0" y="5878288"/>
          <a:ext cx="1524000" cy="678691"/>
        </a:xfrm>
        <a:prstGeom prst="roundRect">
          <a:avLst/>
        </a:prstGeom>
        <a:solidFill>
          <a:srgbClr val="FF0000"/>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lvl="0" algn="ctr" defTabSz="1111250">
            <a:lnSpc>
              <a:spcPct val="90000"/>
            </a:lnSpc>
            <a:spcBef>
              <a:spcPct val="0"/>
            </a:spcBef>
            <a:spcAft>
              <a:spcPct val="35000"/>
            </a:spcAft>
          </a:pPr>
          <a:r>
            <a:rPr lang="fa-IR" sz="2500" kern="1200" dirty="0">
              <a:solidFill>
                <a:schemeClr val="bg1"/>
              </a:solidFill>
              <a:cs typeface="B Mitra" pitchFamily="2" charset="-78"/>
            </a:rPr>
            <a:t>نتیجه گیری</a:t>
          </a:r>
          <a:endParaRPr lang="en-US" sz="2500" kern="1200" dirty="0">
            <a:solidFill>
              <a:schemeClr val="bg1"/>
            </a:solidFill>
            <a:cs typeface="B Mitra" pitchFamily="2" charset="-78"/>
          </a:endParaRPr>
        </a:p>
      </dsp:txBody>
      <dsp:txXfrm>
        <a:off x="33131" y="5911419"/>
        <a:ext cx="1457738" cy="612429"/>
      </dsp:txXfrm>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1ED7F76-690D-4574-A5AB-723564371D68}">
      <dsp:nvSpPr>
        <dsp:cNvPr id="0" name=""/>
        <dsp:cNvSpPr/>
      </dsp:nvSpPr>
      <dsp:spPr>
        <a:xfrm>
          <a:off x="0" y="544288"/>
          <a:ext cx="1524000" cy="678691"/>
        </a:xfrm>
        <a:prstGeom prst="roundRect">
          <a:avLst/>
        </a:prstGeom>
        <a:solidFill>
          <a:srgbClr val="FF0000"/>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lvl="0" algn="ctr" defTabSz="1111250">
            <a:lnSpc>
              <a:spcPct val="90000"/>
            </a:lnSpc>
            <a:spcBef>
              <a:spcPct val="0"/>
            </a:spcBef>
            <a:spcAft>
              <a:spcPct val="35000"/>
            </a:spcAft>
          </a:pPr>
          <a:r>
            <a:rPr lang="fa-IR" sz="2500" kern="1200" dirty="0">
              <a:solidFill>
                <a:schemeClr val="bg1"/>
              </a:solidFill>
              <a:cs typeface="B Mitra" pitchFamily="2" charset="-78"/>
            </a:rPr>
            <a:t>مقدمه</a:t>
          </a:r>
          <a:endParaRPr lang="en-US" sz="2500" kern="1200" dirty="0">
            <a:solidFill>
              <a:schemeClr val="bg1"/>
            </a:solidFill>
            <a:cs typeface="B Mitra" pitchFamily="2" charset="-78"/>
          </a:endParaRPr>
        </a:p>
      </dsp:txBody>
      <dsp:txXfrm>
        <a:off x="33131" y="577419"/>
        <a:ext cx="1457738" cy="612429"/>
      </dsp:txXfrm>
    </dsp:sp>
    <dsp:sp modelId="{A590DD09-0F61-4302-B713-F14D65A42789}">
      <dsp:nvSpPr>
        <dsp:cNvPr id="0" name=""/>
        <dsp:cNvSpPr/>
      </dsp:nvSpPr>
      <dsp:spPr>
        <a:xfrm>
          <a:off x="0" y="1611086"/>
          <a:ext cx="1524000" cy="678691"/>
        </a:xfrm>
        <a:prstGeom prst="roundRect">
          <a:avLst/>
        </a:prstGeom>
        <a:solidFill>
          <a:schemeClr val="tx1"/>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lvl="0" algn="ctr" defTabSz="1111250">
            <a:lnSpc>
              <a:spcPct val="90000"/>
            </a:lnSpc>
            <a:spcBef>
              <a:spcPct val="0"/>
            </a:spcBef>
            <a:spcAft>
              <a:spcPct val="35000"/>
            </a:spcAft>
          </a:pPr>
          <a:r>
            <a:rPr lang="fa-IR" sz="2500" kern="1200" dirty="0">
              <a:solidFill>
                <a:schemeClr val="bg1"/>
              </a:solidFill>
              <a:cs typeface="B Mitra" pitchFamily="2" charset="-78"/>
            </a:rPr>
            <a:t>مبانی نظری</a:t>
          </a:r>
          <a:endParaRPr lang="en-US" sz="2500" kern="1200" dirty="0">
            <a:solidFill>
              <a:schemeClr val="bg1"/>
            </a:solidFill>
            <a:cs typeface="B Mitra" pitchFamily="2" charset="-78"/>
          </a:endParaRPr>
        </a:p>
      </dsp:txBody>
      <dsp:txXfrm>
        <a:off x="33131" y="1644217"/>
        <a:ext cx="1457738" cy="612429"/>
      </dsp:txXfrm>
    </dsp:sp>
    <dsp:sp modelId="{E6BF0759-3358-4D28-BF5F-AB9370B70554}">
      <dsp:nvSpPr>
        <dsp:cNvPr id="0" name=""/>
        <dsp:cNvSpPr/>
      </dsp:nvSpPr>
      <dsp:spPr>
        <a:xfrm>
          <a:off x="0" y="2754084"/>
          <a:ext cx="1524000" cy="678691"/>
        </a:xfrm>
        <a:prstGeom prst="roundRect">
          <a:avLst/>
        </a:prstGeom>
        <a:solidFill>
          <a:srgbClr val="FF0000"/>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lvl="0" algn="ctr" defTabSz="1111250">
            <a:lnSpc>
              <a:spcPct val="90000"/>
            </a:lnSpc>
            <a:spcBef>
              <a:spcPct val="0"/>
            </a:spcBef>
            <a:spcAft>
              <a:spcPct val="35000"/>
            </a:spcAft>
          </a:pPr>
          <a:r>
            <a:rPr lang="fa-IR" sz="2500" kern="1200" dirty="0">
              <a:solidFill>
                <a:schemeClr val="bg1"/>
              </a:solidFill>
              <a:cs typeface="B Mitra" pitchFamily="2" charset="-78"/>
            </a:rPr>
            <a:t>تاریخچه</a:t>
          </a:r>
          <a:endParaRPr lang="en-US" sz="2500" kern="1200" dirty="0">
            <a:solidFill>
              <a:schemeClr val="bg1"/>
            </a:solidFill>
            <a:cs typeface="B Mitra" pitchFamily="2" charset="-78"/>
          </a:endParaRPr>
        </a:p>
      </dsp:txBody>
      <dsp:txXfrm>
        <a:off x="33131" y="2787215"/>
        <a:ext cx="1457738" cy="612429"/>
      </dsp:txXfrm>
    </dsp:sp>
    <dsp:sp modelId="{9CCC0248-ECF7-42C9-965E-2B831C061C54}">
      <dsp:nvSpPr>
        <dsp:cNvPr id="0" name=""/>
        <dsp:cNvSpPr/>
      </dsp:nvSpPr>
      <dsp:spPr>
        <a:xfrm>
          <a:off x="0" y="3820883"/>
          <a:ext cx="1524000" cy="678691"/>
        </a:xfrm>
        <a:prstGeom prst="roundRect">
          <a:avLst/>
        </a:prstGeom>
        <a:solidFill>
          <a:srgbClr val="FF0000"/>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lvl="0" algn="ctr" defTabSz="1111250">
            <a:lnSpc>
              <a:spcPct val="90000"/>
            </a:lnSpc>
            <a:spcBef>
              <a:spcPct val="0"/>
            </a:spcBef>
            <a:spcAft>
              <a:spcPct val="35000"/>
            </a:spcAft>
          </a:pPr>
          <a:r>
            <a:rPr lang="fa-IR" sz="2500" kern="1200" dirty="0">
              <a:solidFill>
                <a:schemeClr val="bg1"/>
              </a:solidFill>
              <a:cs typeface="B Mitra" pitchFamily="2" charset="-78"/>
            </a:rPr>
            <a:t>معرفی تکنیک</a:t>
          </a:r>
          <a:endParaRPr lang="en-US" sz="2500" kern="1200" dirty="0">
            <a:solidFill>
              <a:schemeClr val="bg1"/>
            </a:solidFill>
            <a:cs typeface="B Mitra" pitchFamily="2" charset="-78"/>
          </a:endParaRPr>
        </a:p>
      </dsp:txBody>
      <dsp:txXfrm>
        <a:off x="33131" y="3854014"/>
        <a:ext cx="1457738" cy="612429"/>
      </dsp:txXfrm>
    </dsp:sp>
    <dsp:sp modelId="{14C28BC0-E622-4A5D-B800-FCF92F13B7FE}">
      <dsp:nvSpPr>
        <dsp:cNvPr id="0" name=""/>
        <dsp:cNvSpPr/>
      </dsp:nvSpPr>
      <dsp:spPr>
        <a:xfrm>
          <a:off x="0" y="4887686"/>
          <a:ext cx="1524000" cy="678691"/>
        </a:xfrm>
        <a:prstGeom prst="roundRect">
          <a:avLst/>
        </a:prstGeom>
        <a:solidFill>
          <a:srgbClr val="FF0000"/>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lvl="0" algn="ctr" defTabSz="1111250">
            <a:lnSpc>
              <a:spcPct val="90000"/>
            </a:lnSpc>
            <a:spcBef>
              <a:spcPct val="0"/>
            </a:spcBef>
            <a:spcAft>
              <a:spcPct val="35000"/>
            </a:spcAft>
          </a:pPr>
          <a:r>
            <a:rPr lang="fa-IR" sz="2500" kern="1200" dirty="0">
              <a:solidFill>
                <a:schemeClr val="bg1"/>
              </a:solidFill>
              <a:cs typeface="B Mitra" pitchFamily="2" charset="-78"/>
            </a:rPr>
            <a:t>نمونه موردی</a:t>
          </a:r>
          <a:endParaRPr lang="en-US" sz="2500" kern="1200" dirty="0">
            <a:solidFill>
              <a:schemeClr val="bg1"/>
            </a:solidFill>
            <a:cs typeface="B Mitra" pitchFamily="2" charset="-78"/>
          </a:endParaRPr>
        </a:p>
      </dsp:txBody>
      <dsp:txXfrm>
        <a:off x="33131" y="4920817"/>
        <a:ext cx="1457738" cy="612429"/>
      </dsp:txXfrm>
    </dsp:sp>
    <dsp:sp modelId="{3C71E5D1-86C9-4327-A43A-F200E5BB2AD7}">
      <dsp:nvSpPr>
        <dsp:cNvPr id="0" name=""/>
        <dsp:cNvSpPr/>
      </dsp:nvSpPr>
      <dsp:spPr>
        <a:xfrm>
          <a:off x="0" y="5878288"/>
          <a:ext cx="1524000" cy="678691"/>
        </a:xfrm>
        <a:prstGeom prst="roundRect">
          <a:avLst/>
        </a:prstGeom>
        <a:solidFill>
          <a:srgbClr val="FF0000"/>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lvl="0" algn="ctr" defTabSz="1111250">
            <a:lnSpc>
              <a:spcPct val="90000"/>
            </a:lnSpc>
            <a:spcBef>
              <a:spcPct val="0"/>
            </a:spcBef>
            <a:spcAft>
              <a:spcPct val="35000"/>
            </a:spcAft>
          </a:pPr>
          <a:r>
            <a:rPr lang="fa-IR" sz="2500" kern="1200" dirty="0">
              <a:solidFill>
                <a:schemeClr val="bg1"/>
              </a:solidFill>
              <a:cs typeface="B Mitra" pitchFamily="2" charset="-78"/>
            </a:rPr>
            <a:t>نتیجه گیری</a:t>
          </a:r>
          <a:endParaRPr lang="en-US" sz="2500" kern="1200" dirty="0">
            <a:solidFill>
              <a:schemeClr val="bg1"/>
            </a:solidFill>
            <a:cs typeface="B Mitra" pitchFamily="2" charset="-78"/>
          </a:endParaRPr>
        </a:p>
      </dsp:txBody>
      <dsp:txXfrm>
        <a:off x="33131" y="5911419"/>
        <a:ext cx="1457738" cy="612429"/>
      </dsp:txXfrm>
    </dsp:sp>
  </dsp:spTree>
</dsp:drawing>
</file>

<file path=ppt/diagrams/layout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0.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3.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4.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5.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6.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7.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8.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9.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0.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3.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4.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5.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6.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7.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8.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9.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3.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30.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3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3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33.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34.xml><?xml version="1.0" encoding="utf-8"?>
<dgm:layoutDef xmlns:dgm="http://schemas.openxmlformats.org/drawingml/2006/diagram" xmlns:a="http://schemas.openxmlformats.org/drawingml/2006/main" uniqueId="urn:microsoft.com/office/officeart/2005/8/layout/radial5">
  <dgm:title val=""/>
  <dgm:desc val=""/>
  <dgm:catLst>
    <dgm:cat type="relationship" pri="23000"/>
    <dgm:cat type="cycle" pri="11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Name0">
    <dgm:varLst>
      <dgm:chMax val="1"/>
      <dgm:dir/>
      <dgm:animLvl val="ctr"/>
      <dgm:resizeHandles val="exact"/>
    </dgm:varLst>
    <dgm:choose name="Name1">
      <dgm:if name="Name2" func="var" arg="dir" op="equ" val="norm">
        <dgm:alg type="cycle">
          <dgm:param type="stAng" val="0"/>
          <dgm:param type="spanAng" val="360"/>
          <dgm:param type="ctrShpMap" val="fNode"/>
        </dgm:alg>
      </dgm:if>
      <dgm:else name="Name3">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w" for="ch" forName="parTrans" refType="w" refFor="ch" refForName="centerShape" fact="0.4"/>
      <dgm:constr type="w" for="ch" forName="node" refType="w" refFor="ch" refForName="centerShape" op="equ" fact="1.25"/>
      <dgm:constr type="sp" refType="w" refFor="ch" refForName="centerShape" op="equ" fact="0.4"/>
      <dgm:constr type="sibSp" refType="w" refFor="ch" refForName="node" fact="0.3"/>
      <dgm:constr type="primFontSz" for="ch" forName="centerShape" val="65"/>
      <dgm:constr type="primFontSz" for="des" forName="node" op="equ" val="65"/>
      <dgm:constr type="primFontSz" for="des" forName="node" refType="primFontSz" refFor="ch" refForName="centerShape" op="lte"/>
      <dgm:constr type="primFontSz" for="des" forName="connectorText" op="equ" val="55"/>
      <dgm:constr type="primFontSz" for="des" forName="connectorText" refType="primFontSz" refFor="ch" refForName="centerShape" op="lte" fact="0.8"/>
      <dgm:constr type="primFontSz" for="des" forName="connectorText" refType="primFontSz" refFor="des" refForName="node" op="lte"/>
    </dgm:constrLst>
    <dgm:choose name="Name4">
      <dgm:if name="Name5" axis="ch ch" ptType="node node" st="1 1" cnt="1 0" func="cnt" op="lte" val="6">
        <dgm:ruleLst>
          <dgm:rule type="w" for="ch" forName="node" val="NaN" fact="1" max="NaN"/>
        </dgm:ruleLst>
      </dgm:if>
      <dgm:if name="Name6" axis="ch ch" ptType="node node" st="1 1" cnt="1 0" func="cnt" op="lte" val="8">
        <dgm:ruleLst>
          <dgm:rule type="w" for="ch" forName="node" val="NaN" fact="0.9" max="NaN"/>
        </dgm:ruleLst>
      </dgm:if>
      <dgm:if name="Name7" axis="ch ch" ptType="node node" st="1 1" cnt="1 0" func="cnt" op="lte" val="10">
        <dgm:ruleLst>
          <dgm:rule type="w" for="ch" forName="node" val="NaN" fact="0.8" max="NaN"/>
        </dgm:ruleLst>
      </dgm:if>
      <dgm:if name="Name8" axis="ch ch" ptType="node node" st="1 1" cnt="1 0" func="cnt" op="lte" val="12">
        <dgm:ruleLst>
          <dgm:rule type="w" for="ch" forName="node" val="NaN" fact="0.7" max="NaN"/>
        </dgm:ruleLst>
      </dgm:if>
      <dgm:if name="Name9" axis="ch ch" ptType="node node" st="1 1" cnt="1 0" func="cnt" op="lte" val="14">
        <dgm:ruleLst>
          <dgm:rule type="w" for="ch" forName="node" val="NaN" fact="0.6" max="NaN"/>
        </dgm:ruleLst>
      </dgm:if>
      <dgm:else name="Name10">
        <dgm:ruleLst>
          <dgm:rule type="w" for="ch" forName="node" val="NaN" fact="0.5" max="NaN"/>
        </dgm:ruleLst>
      </dgm:else>
    </dgm:choose>
    <dgm:forEach name="Name11"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12" axis="ch">
        <dgm:forEach name="Name13" axis="self" ptType="parTrans">
          <dgm:layoutNode name="parTrans" styleLbl="sibTrans2D1">
            <dgm:alg type="conn">
              <dgm:param type="begPts" val="auto"/>
              <dgm:param type="endPts" val="auto"/>
            </dgm:alg>
            <dgm:shape xmlns:r="http://schemas.openxmlformats.org/officeDocument/2006/relationships" type="conn" r:blip="">
              <dgm:adjLst/>
            </dgm:shape>
            <dgm:presOf axis="self"/>
            <dgm:constrLst>
              <dgm:constr type="h" refType="w" fact="0.85"/>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name="Name14" axis="self" ptType="node">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w" val="INF" fact="NaN" max="NaN"/>
              <dgm:rule type="primFontSz" val="5" fact="NaN" max="NaN"/>
            </dgm:ruleLst>
          </dgm:layoutNode>
        </dgm:forEach>
      </dgm:forEach>
    </dgm:forEach>
  </dgm:layoutNode>
</dgm:layoutDef>
</file>

<file path=ppt/diagrams/layout35.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4.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5.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6.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7.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8.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9.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eaLnBrk="1" fontAlgn="auto" hangingPunct="1">
              <a:spcBef>
                <a:spcPts val="0"/>
              </a:spcBef>
              <a:spcAft>
                <a:spcPts val="0"/>
              </a:spcAft>
              <a:defRPr sz="1200">
                <a:latin typeface="+mn-lt"/>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eaLnBrk="1" fontAlgn="auto" hangingPunct="1">
              <a:spcBef>
                <a:spcPts val="0"/>
              </a:spcBef>
              <a:spcAft>
                <a:spcPts val="0"/>
              </a:spcAft>
              <a:defRPr sz="1200" smtClean="0">
                <a:latin typeface="+mn-lt"/>
              </a:defRPr>
            </a:lvl1pPr>
          </a:lstStyle>
          <a:p>
            <a:pPr>
              <a:defRPr/>
            </a:pPr>
            <a:fld id="{640E1779-CDB2-4E25-AAD5-40F7D4462587}" type="datetimeFigureOut">
              <a:rPr lang="en-US"/>
              <a:pPr>
                <a:defRPr/>
              </a:pPr>
              <a:t>12/3/2020</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eaLnBrk="1" fontAlgn="auto" hangingPunct="1">
              <a:spcBef>
                <a:spcPts val="0"/>
              </a:spcBef>
              <a:spcAft>
                <a:spcPts val="0"/>
              </a:spcAft>
              <a:defRPr sz="1200">
                <a:latin typeface="+mn-lt"/>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atin typeface="Calibri" panose="020F0502020204030204" pitchFamily="34" charset="0"/>
              </a:defRPr>
            </a:lvl1pPr>
          </a:lstStyle>
          <a:p>
            <a:fld id="{813A0C25-27F9-4905-9365-9195B2F1AB55}" type="slidenum">
              <a:rPr lang="en-US" altLang="fa-IR"/>
              <a:pPr/>
              <a:t>‹#›</a:t>
            </a:fld>
            <a:endParaRPr lang="en-US" altLang="fa-IR"/>
          </a:p>
        </p:txBody>
      </p:sp>
    </p:spTree>
    <p:extLst>
      <p:ext uri="{BB962C8B-B14F-4D97-AF65-F5344CB8AC3E}">
        <p14:creationId xmlns:p14="http://schemas.microsoft.com/office/powerpoint/2010/main" val="837822599"/>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Slide Image Placeholder 1"/>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7651" name="Notes Placeholder 2"/>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fa-IR" altLang="fa-IR" smtClean="0"/>
          </a:p>
        </p:txBody>
      </p:sp>
      <p:sp>
        <p:nvSpPr>
          <p:cNvPr id="27652" name="Slide Number Placeholder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aramond" panose="02020404030301010803" pitchFamily="18" charset="0"/>
              </a:defRPr>
            </a:lvl1pPr>
            <a:lvl2pPr marL="742950" indent="-285750">
              <a:defRPr>
                <a:solidFill>
                  <a:schemeClr val="tx1"/>
                </a:solidFill>
                <a:latin typeface="Garamond" panose="02020404030301010803" pitchFamily="18" charset="0"/>
              </a:defRPr>
            </a:lvl2pPr>
            <a:lvl3pPr marL="1143000" indent="-228600">
              <a:defRPr>
                <a:solidFill>
                  <a:schemeClr val="tx1"/>
                </a:solidFill>
                <a:latin typeface="Garamond" panose="02020404030301010803" pitchFamily="18" charset="0"/>
              </a:defRPr>
            </a:lvl3pPr>
            <a:lvl4pPr marL="1600200" indent="-228600">
              <a:defRPr>
                <a:solidFill>
                  <a:schemeClr val="tx1"/>
                </a:solidFill>
                <a:latin typeface="Garamond" panose="02020404030301010803" pitchFamily="18" charset="0"/>
              </a:defRPr>
            </a:lvl4pPr>
            <a:lvl5pPr marL="2057400" indent="-228600">
              <a:defRPr>
                <a:solidFill>
                  <a:schemeClr val="tx1"/>
                </a:solidFill>
                <a:latin typeface="Garamond" panose="02020404030301010803" pitchFamily="18" charset="0"/>
              </a:defRPr>
            </a:lvl5pPr>
            <a:lvl6pPr marL="2514600" indent="-228600" algn="l" rtl="0" fontAlgn="base">
              <a:spcBef>
                <a:spcPct val="0"/>
              </a:spcBef>
              <a:spcAft>
                <a:spcPct val="0"/>
              </a:spcAft>
              <a:defRPr>
                <a:solidFill>
                  <a:schemeClr val="tx1"/>
                </a:solidFill>
                <a:latin typeface="Garamond" panose="02020404030301010803" pitchFamily="18" charset="0"/>
              </a:defRPr>
            </a:lvl6pPr>
            <a:lvl7pPr marL="2971800" indent="-228600" algn="l" rtl="0" fontAlgn="base">
              <a:spcBef>
                <a:spcPct val="0"/>
              </a:spcBef>
              <a:spcAft>
                <a:spcPct val="0"/>
              </a:spcAft>
              <a:defRPr>
                <a:solidFill>
                  <a:schemeClr val="tx1"/>
                </a:solidFill>
                <a:latin typeface="Garamond" panose="02020404030301010803" pitchFamily="18" charset="0"/>
              </a:defRPr>
            </a:lvl7pPr>
            <a:lvl8pPr marL="3429000" indent="-228600" algn="l" rtl="0" fontAlgn="base">
              <a:spcBef>
                <a:spcPct val="0"/>
              </a:spcBef>
              <a:spcAft>
                <a:spcPct val="0"/>
              </a:spcAft>
              <a:defRPr>
                <a:solidFill>
                  <a:schemeClr val="tx1"/>
                </a:solidFill>
                <a:latin typeface="Garamond" panose="02020404030301010803" pitchFamily="18" charset="0"/>
              </a:defRPr>
            </a:lvl8pPr>
            <a:lvl9pPr marL="3886200" indent="-228600" algn="l" rtl="0" fontAlgn="base">
              <a:spcBef>
                <a:spcPct val="0"/>
              </a:spcBef>
              <a:spcAft>
                <a:spcPct val="0"/>
              </a:spcAft>
              <a:defRPr>
                <a:solidFill>
                  <a:schemeClr val="tx1"/>
                </a:solidFill>
                <a:latin typeface="Garamond" panose="02020404030301010803" pitchFamily="18" charset="0"/>
              </a:defRPr>
            </a:lvl9pPr>
          </a:lstStyle>
          <a:p>
            <a:fld id="{E5C554FB-8A98-4CFB-920A-E75607163206}" type="slidenum">
              <a:rPr lang="en-US" altLang="fa-IR">
                <a:latin typeface="Calibri" panose="020F0502020204030204" pitchFamily="34" charset="0"/>
              </a:rPr>
              <a:pPr/>
              <a:t>20</a:t>
            </a:fld>
            <a:endParaRPr lang="en-US" altLang="fa-IR">
              <a:latin typeface="Calibri" panose="020F0502020204030204" pitchFamily="34" charset="0"/>
            </a:endParaRPr>
          </a:p>
        </p:txBody>
      </p:sp>
    </p:spTree>
    <p:extLst>
      <p:ext uri="{BB962C8B-B14F-4D97-AF65-F5344CB8AC3E}">
        <p14:creationId xmlns:p14="http://schemas.microsoft.com/office/powerpoint/2010/main" val="137746129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Slide Image Placeholder 1"/>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1747" name="Notes Placeholder 2"/>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fa-IR" altLang="fa-IR" smtClean="0"/>
          </a:p>
        </p:txBody>
      </p:sp>
      <p:sp>
        <p:nvSpPr>
          <p:cNvPr id="31748" name="Slide Number Placeholder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aramond" panose="02020404030301010803" pitchFamily="18" charset="0"/>
              </a:defRPr>
            </a:lvl1pPr>
            <a:lvl2pPr marL="742950" indent="-285750">
              <a:defRPr>
                <a:solidFill>
                  <a:schemeClr val="tx1"/>
                </a:solidFill>
                <a:latin typeface="Garamond" panose="02020404030301010803" pitchFamily="18" charset="0"/>
              </a:defRPr>
            </a:lvl2pPr>
            <a:lvl3pPr marL="1143000" indent="-228600">
              <a:defRPr>
                <a:solidFill>
                  <a:schemeClr val="tx1"/>
                </a:solidFill>
                <a:latin typeface="Garamond" panose="02020404030301010803" pitchFamily="18" charset="0"/>
              </a:defRPr>
            </a:lvl3pPr>
            <a:lvl4pPr marL="1600200" indent="-228600">
              <a:defRPr>
                <a:solidFill>
                  <a:schemeClr val="tx1"/>
                </a:solidFill>
                <a:latin typeface="Garamond" panose="02020404030301010803" pitchFamily="18" charset="0"/>
              </a:defRPr>
            </a:lvl4pPr>
            <a:lvl5pPr marL="2057400" indent="-228600">
              <a:defRPr>
                <a:solidFill>
                  <a:schemeClr val="tx1"/>
                </a:solidFill>
                <a:latin typeface="Garamond" panose="02020404030301010803" pitchFamily="18" charset="0"/>
              </a:defRPr>
            </a:lvl5pPr>
            <a:lvl6pPr marL="2514600" indent="-228600" algn="l" rtl="0" fontAlgn="base">
              <a:spcBef>
                <a:spcPct val="0"/>
              </a:spcBef>
              <a:spcAft>
                <a:spcPct val="0"/>
              </a:spcAft>
              <a:defRPr>
                <a:solidFill>
                  <a:schemeClr val="tx1"/>
                </a:solidFill>
                <a:latin typeface="Garamond" panose="02020404030301010803" pitchFamily="18" charset="0"/>
              </a:defRPr>
            </a:lvl6pPr>
            <a:lvl7pPr marL="2971800" indent="-228600" algn="l" rtl="0" fontAlgn="base">
              <a:spcBef>
                <a:spcPct val="0"/>
              </a:spcBef>
              <a:spcAft>
                <a:spcPct val="0"/>
              </a:spcAft>
              <a:defRPr>
                <a:solidFill>
                  <a:schemeClr val="tx1"/>
                </a:solidFill>
                <a:latin typeface="Garamond" panose="02020404030301010803" pitchFamily="18" charset="0"/>
              </a:defRPr>
            </a:lvl7pPr>
            <a:lvl8pPr marL="3429000" indent="-228600" algn="l" rtl="0" fontAlgn="base">
              <a:spcBef>
                <a:spcPct val="0"/>
              </a:spcBef>
              <a:spcAft>
                <a:spcPct val="0"/>
              </a:spcAft>
              <a:defRPr>
                <a:solidFill>
                  <a:schemeClr val="tx1"/>
                </a:solidFill>
                <a:latin typeface="Garamond" panose="02020404030301010803" pitchFamily="18" charset="0"/>
              </a:defRPr>
            </a:lvl8pPr>
            <a:lvl9pPr marL="3886200" indent="-228600" algn="l" rtl="0" fontAlgn="base">
              <a:spcBef>
                <a:spcPct val="0"/>
              </a:spcBef>
              <a:spcAft>
                <a:spcPct val="0"/>
              </a:spcAft>
              <a:defRPr>
                <a:solidFill>
                  <a:schemeClr val="tx1"/>
                </a:solidFill>
                <a:latin typeface="Garamond" panose="02020404030301010803" pitchFamily="18" charset="0"/>
              </a:defRPr>
            </a:lvl9pPr>
          </a:lstStyle>
          <a:p>
            <a:fld id="{45178E8D-0678-4404-BC8C-541CD1F95D8B}" type="slidenum">
              <a:rPr lang="en-US" altLang="fa-IR">
                <a:latin typeface="Calibri" panose="020F0502020204030204" pitchFamily="34" charset="0"/>
              </a:rPr>
              <a:pPr/>
              <a:t>23</a:t>
            </a:fld>
            <a:endParaRPr lang="en-US" altLang="fa-IR">
              <a:latin typeface="Calibri" panose="020F0502020204030204" pitchFamily="34" charset="0"/>
            </a:endParaRPr>
          </a:p>
        </p:txBody>
      </p:sp>
    </p:spTree>
    <p:extLst>
      <p:ext uri="{BB962C8B-B14F-4D97-AF65-F5344CB8AC3E}">
        <p14:creationId xmlns:p14="http://schemas.microsoft.com/office/powerpoint/2010/main" val="100136169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slideMaster" Target="../slideMasters/slideMaster1.xml"/><Relationship Id="rId1" Type="http://schemas.openxmlformats.org/officeDocument/2006/relationships/themeOverride" Target="../theme/themeOverride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Rectangle 3"/>
          <p:cNvSpPr/>
          <p:nvPr/>
        </p:nvSpPr>
        <p:spPr>
          <a:xfrm>
            <a:off x="0" y="0"/>
            <a:ext cx="9144000" cy="29337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cxnSp>
        <p:nvCxnSpPr>
          <p:cNvPr id="5" name="Straight Connector 4"/>
          <p:cNvCxnSpPr/>
          <p:nvPr/>
        </p:nvCxnSpPr>
        <p:spPr>
          <a:xfrm>
            <a:off x="0" y="2925763"/>
            <a:ext cx="9144000" cy="1587"/>
          </a:xfrm>
          <a:prstGeom prst="line">
            <a:avLst/>
          </a:prstGeom>
          <a:ln w="12700"/>
        </p:spPr>
        <p:style>
          <a:lnRef idx="1">
            <a:schemeClr val="accent1"/>
          </a:lnRef>
          <a:fillRef idx="0">
            <a:schemeClr val="accent1"/>
          </a:fillRef>
          <a:effectRef idx="0">
            <a:schemeClr val="accent1"/>
          </a:effectRef>
          <a:fontRef idx="minor">
            <a:schemeClr val="tx1"/>
          </a:fontRef>
        </p:style>
      </p:cxnSp>
      <p:sp>
        <p:nvSpPr>
          <p:cNvPr id="6" name="Rectangle 5"/>
          <p:cNvSpPr/>
          <p:nvPr/>
        </p:nvSpPr>
        <p:spPr>
          <a:xfrm>
            <a:off x="2514600" y="2362200"/>
            <a:ext cx="4114800" cy="1127125"/>
          </a:xfrm>
          <a:prstGeom prst="rect">
            <a:avLst/>
          </a:prstGeom>
          <a:solidFill>
            <a:schemeClr val="tx1"/>
          </a:solidFill>
          <a:ln w="76200" cmpd="thinThick">
            <a:solidFill>
              <a:schemeClr val="tx1"/>
            </a:solidFill>
            <a:miter lim="800000"/>
          </a:ln>
        </p:spPr>
        <p:txBody>
          <a:bodyPr anchor="ctr">
            <a:normAutofit/>
          </a:bodyPr>
          <a:lstStyle/>
          <a:p>
            <a:pPr algn="ctr" eaLnBrk="1" fontAlgn="auto" hangingPunct="1">
              <a:spcBef>
                <a:spcPts val="400"/>
              </a:spcBef>
              <a:spcAft>
                <a:spcPts val="0"/>
              </a:spcAft>
              <a:defRPr/>
            </a:pPr>
            <a:endParaRPr lang="en-US" b="1" cap="all">
              <a:solidFill>
                <a:schemeClr val="bg1"/>
              </a:solidFill>
              <a:latin typeface="+mj-lt"/>
              <a:ea typeface="+mj-ea"/>
              <a:cs typeface="Tunga" pitchFamily="2"/>
            </a:endParaRPr>
          </a:p>
        </p:txBody>
      </p:sp>
      <p:sp>
        <p:nvSpPr>
          <p:cNvPr id="3" name="Subtitle 2"/>
          <p:cNvSpPr>
            <a:spLocks noGrp="1"/>
          </p:cNvSpPr>
          <p:nvPr>
            <p:ph type="subTitle" idx="1"/>
          </p:nvPr>
        </p:nvSpPr>
        <p:spPr>
          <a:xfrm>
            <a:off x="2565400" y="3045460"/>
            <a:ext cx="4013200" cy="428625"/>
          </a:xfrm>
        </p:spPr>
        <p:txBody>
          <a:bodyPr tIns="0" anchor="t">
            <a:noAutofit/>
          </a:bodyPr>
          <a:lstStyle>
            <a:lvl1pPr marL="0" indent="0" algn="ctr">
              <a:buNone/>
              <a:defRPr sz="1600" b="0" i="0" cap="none" spc="0" baseline="0">
                <a:solidFill>
                  <a:schemeClr val="bg1">
                    <a:lumMod val="75000"/>
                    <a:lumOff val="2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12" name="Title 11"/>
          <p:cNvSpPr>
            <a:spLocks noGrp="1"/>
          </p:cNvSpPr>
          <p:nvPr>
            <p:ph type="title"/>
          </p:nvPr>
        </p:nvSpPr>
        <p:spPr>
          <a:xfrm>
            <a:off x="2565400" y="2397760"/>
            <a:ext cx="4013200" cy="599440"/>
          </a:xfrm>
          <a:noFill/>
          <a:ln>
            <a:noFill/>
          </a:ln>
        </p:spPr>
        <p:txBody>
          <a:bodyPr bIns="0" anchor="b"/>
          <a:lstStyle>
            <a:lvl1pPr>
              <a:defRPr>
                <a:effectLst>
                  <a:glow rad="88900">
                    <a:schemeClr val="tx1">
                      <a:alpha val="60000"/>
                    </a:schemeClr>
                  </a:glow>
                </a:effectLst>
              </a:defRPr>
            </a:lvl1pPr>
          </a:lstStyle>
          <a:p>
            <a:r>
              <a:rPr lang="en-US"/>
              <a:t>Click to edit Master title style</a:t>
            </a:r>
            <a:endParaRPr lang="en-US" dirty="0"/>
          </a:p>
        </p:txBody>
      </p:sp>
      <p:sp>
        <p:nvSpPr>
          <p:cNvPr id="7" name="Date Placeholder 10"/>
          <p:cNvSpPr>
            <a:spLocks noGrp="1"/>
          </p:cNvSpPr>
          <p:nvPr>
            <p:ph type="dt" sz="half" idx="10"/>
          </p:nvPr>
        </p:nvSpPr>
        <p:spPr bwMode="black"/>
        <p:txBody>
          <a:bodyPr/>
          <a:lstStyle>
            <a:lvl1pPr>
              <a:defRPr/>
            </a:lvl1pPr>
          </a:lstStyle>
          <a:p>
            <a:pPr>
              <a:defRPr/>
            </a:pPr>
            <a:fld id="{BC1585A5-9ACB-4080-8B42-463F481B8208}" type="datetimeFigureOut">
              <a:rPr lang="en-US"/>
              <a:pPr>
                <a:defRPr/>
              </a:pPr>
              <a:t>12/3/2020</a:t>
            </a:fld>
            <a:endParaRPr lang="en-US"/>
          </a:p>
        </p:txBody>
      </p:sp>
      <p:sp>
        <p:nvSpPr>
          <p:cNvPr id="8" name="Slide Number Placeholder 16"/>
          <p:cNvSpPr>
            <a:spLocks noGrp="1"/>
          </p:cNvSpPr>
          <p:nvPr>
            <p:ph type="sldNum" sz="quarter" idx="11"/>
          </p:nvPr>
        </p:nvSpPr>
        <p:spPr/>
        <p:txBody>
          <a:bodyPr/>
          <a:lstStyle>
            <a:lvl1pPr>
              <a:defRPr/>
            </a:lvl1pPr>
          </a:lstStyle>
          <a:p>
            <a:fld id="{46B740F9-E95C-40CD-A72E-F74DC02848B2}" type="slidenum">
              <a:rPr lang="en-US" altLang="fa-IR"/>
              <a:pPr/>
              <a:t>‹#›</a:t>
            </a:fld>
            <a:endParaRPr lang="en-US" altLang="fa-IR"/>
          </a:p>
        </p:txBody>
      </p:sp>
      <p:sp>
        <p:nvSpPr>
          <p:cNvPr id="9" name="Footer Placeholder 18"/>
          <p:cNvSpPr>
            <a:spLocks noGrp="1"/>
          </p:cNvSpPr>
          <p:nvPr>
            <p:ph type="ftr" sz="quarter" idx="12"/>
          </p:nvPr>
        </p:nvSpPr>
        <p:spPr/>
        <p:txBody>
          <a:bodyPr/>
          <a:lstStyle>
            <a:lvl1pPr>
              <a:defRPr/>
            </a:lvl1pPr>
          </a:lstStyle>
          <a:p>
            <a:pPr>
              <a:defRPr/>
            </a:pPr>
            <a:endParaRPr lang="en-US"/>
          </a:p>
        </p:txBody>
      </p:sp>
    </p:spTree>
    <p:extLst>
      <p:ext uri="{BB962C8B-B14F-4D97-AF65-F5344CB8AC3E}">
        <p14:creationId xmlns:p14="http://schemas.microsoft.com/office/powerpoint/2010/main" val="348960159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pPr>
              <a:defRPr/>
            </a:pPr>
            <a:fld id="{7D63F24A-A8A0-4C19-97C3-BE9CEF018BE6}" type="datetimeFigureOut">
              <a:rPr lang="en-US"/>
              <a:pPr>
                <a:defRPr/>
              </a:pPr>
              <a:t>12/3/2020</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a:ln/>
        </p:spPr>
        <p:txBody>
          <a:bodyPr/>
          <a:lstStyle>
            <a:lvl1pPr>
              <a:defRPr/>
            </a:lvl1pPr>
          </a:lstStyle>
          <a:p>
            <a:fld id="{BD6E68EE-F4B7-423D-A89F-28B3BC242A8A}" type="slidenum">
              <a:rPr lang="en-US" altLang="fa-IR"/>
              <a:pPr/>
              <a:t>‹#›</a:t>
            </a:fld>
            <a:endParaRPr lang="en-US" altLang="fa-IR"/>
          </a:p>
        </p:txBody>
      </p:sp>
    </p:spTree>
    <p:extLst>
      <p:ext uri="{BB962C8B-B14F-4D97-AF65-F5344CB8AC3E}">
        <p14:creationId xmlns:p14="http://schemas.microsoft.com/office/powerpoint/2010/main" val="252009690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cxnSp>
        <p:nvCxnSpPr>
          <p:cNvPr id="4" name="Straight Connector 3"/>
          <p:cNvCxnSpPr/>
          <p:nvPr/>
        </p:nvCxnSpPr>
        <p:spPr>
          <a:xfrm rot="5400000">
            <a:off x="4267201" y="3429000"/>
            <a:ext cx="6858000" cy="3175"/>
          </a:xfrm>
          <a:prstGeom prst="line">
            <a:avLst/>
          </a:prstGeom>
          <a:ln w="127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sp>
        <p:nvSpPr>
          <p:cNvPr id="5" name="Rectangle 4"/>
          <p:cNvSpPr/>
          <p:nvPr/>
        </p:nvSpPr>
        <p:spPr bwMode="hidden">
          <a:xfrm>
            <a:off x="0" y="0"/>
            <a:ext cx="76962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3" name="Vertical Text Placeholder 2"/>
          <p:cNvSpPr>
            <a:spLocks noGrp="1"/>
          </p:cNvSpPr>
          <p:nvPr>
            <p:ph type="body" orient="vert" idx="1"/>
          </p:nvPr>
        </p:nvSpPr>
        <p:spPr>
          <a:xfrm>
            <a:off x="457200" y="914401"/>
            <a:ext cx="6629400" cy="50292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Vertical Title 1"/>
          <p:cNvSpPr>
            <a:spLocks noGrp="1"/>
          </p:cNvSpPr>
          <p:nvPr>
            <p:ph type="title" orient="vert"/>
          </p:nvPr>
        </p:nvSpPr>
        <p:spPr>
          <a:xfrm>
            <a:off x="7239000" y="914401"/>
            <a:ext cx="926980" cy="5029200"/>
          </a:xfrm>
        </p:spPr>
        <p:txBody>
          <a:bodyPr vert="eaVert"/>
          <a:lstStyle/>
          <a:p>
            <a:r>
              <a:rPr lang="en-US"/>
              <a:t>Click to edit Master title style</a:t>
            </a:r>
          </a:p>
        </p:txBody>
      </p:sp>
      <p:sp>
        <p:nvSpPr>
          <p:cNvPr id="6" name="Date Placeholder 3"/>
          <p:cNvSpPr>
            <a:spLocks noGrp="1"/>
          </p:cNvSpPr>
          <p:nvPr>
            <p:ph type="dt" sz="half" idx="10"/>
          </p:nvPr>
        </p:nvSpPr>
        <p:spPr/>
        <p:txBody>
          <a:bodyPr/>
          <a:lstStyle>
            <a:lvl1pPr>
              <a:defRPr/>
            </a:lvl1pPr>
          </a:lstStyle>
          <a:p>
            <a:pPr>
              <a:defRPr/>
            </a:pPr>
            <a:fld id="{247DDA60-798B-4272-A00A-1BE537CE034B}" type="datetimeFigureOut">
              <a:rPr lang="en-US"/>
              <a:pPr>
                <a:defRPr/>
              </a:pPr>
              <a:t>12/3/2020</a:t>
            </a:fld>
            <a:endParaRPr lang="en-US"/>
          </a:p>
        </p:txBody>
      </p:sp>
      <p:sp>
        <p:nvSpPr>
          <p:cNvPr id="7" name="Footer Placeholder 4"/>
          <p:cNvSpPr>
            <a:spLocks noGrp="1"/>
          </p:cNvSpPr>
          <p:nvPr>
            <p:ph type="ftr" sz="quarter" idx="11"/>
          </p:nvPr>
        </p:nvSpPr>
        <p:spPr/>
        <p:txBody>
          <a:bodyPr/>
          <a:lstStyle>
            <a:lvl1pPr>
              <a:defRPr/>
            </a:lvl1pPr>
          </a:lstStyle>
          <a:p>
            <a:pPr>
              <a:defRPr/>
            </a:pPr>
            <a:endParaRPr lang="en-US"/>
          </a:p>
        </p:txBody>
      </p:sp>
      <p:sp>
        <p:nvSpPr>
          <p:cNvPr id="8" name="Slide Number Placeholder 5"/>
          <p:cNvSpPr>
            <a:spLocks noGrp="1"/>
          </p:cNvSpPr>
          <p:nvPr>
            <p:ph type="sldNum" sz="quarter" idx="12"/>
          </p:nvPr>
        </p:nvSpPr>
        <p:spPr/>
        <p:txBody>
          <a:bodyPr/>
          <a:lstStyle>
            <a:lvl1pPr>
              <a:defRPr/>
            </a:lvl1pPr>
          </a:lstStyle>
          <a:p>
            <a:fld id="{F98E9BEA-40C6-4C1B-99F5-0B86C1D13E99}" type="slidenum">
              <a:rPr lang="en-US" altLang="fa-IR"/>
              <a:pPr/>
              <a:t>‹#›</a:t>
            </a:fld>
            <a:endParaRPr lang="en-US" altLang="fa-IR"/>
          </a:p>
        </p:txBody>
      </p:sp>
    </p:spTree>
    <p:extLst>
      <p:ext uri="{BB962C8B-B14F-4D97-AF65-F5344CB8AC3E}">
        <p14:creationId xmlns:p14="http://schemas.microsoft.com/office/powerpoint/2010/main" val="29261635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1" name="Content Placeholder 30"/>
          <p:cNvSpPr>
            <a:spLocks noGrp="1"/>
          </p:cNvSpPr>
          <p:nvPr>
            <p:ph sz="quarter" idx="13"/>
          </p:nvPr>
        </p:nvSpPr>
        <p:spPr>
          <a:xfrm>
            <a:off x="457200" y="2020824"/>
            <a:ext cx="8229600" cy="4075176"/>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Title 8"/>
          <p:cNvSpPr>
            <a:spLocks noGrp="1"/>
          </p:cNvSpPr>
          <p:nvPr>
            <p:ph type="title"/>
          </p:nvPr>
        </p:nvSpPr>
        <p:spPr/>
        <p:txBody>
          <a:bodyPr/>
          <a:lstStyle/>
          <a:p>
            <a:r>
              <a:rPr lang="en-US"/>
              <a:t>Click to edit Master title style</a:t>
            </a:r>
          </a:p>
        </p:txBody>
      </p:sp>
      <p:sp>
        <p:nvSpPr>
          <p:cNvPr id="4" name="Date Placeholder 3"/>
          <p:cNvSpPr>
            <a:spLocks noGrp="1"/>
          </p:cNvSpPr>
          <p:nvPr>
            <p:ph type="dt" sz="half" idx="14"/>
          </p:nvPr>
        </p:nvSpPr>
        <p:spPr/>
        <p:txBody>
          <a:bodyPr/>
          <a:lstStyle>
            <a:lvl1pPr>
              <a:defRPr/>
            </a:lvl1pPr>
          </a:lstStyle>
          <a:p>
            <a:pPr>
              <a:defRPr/>
            </a:pPr>
            <a:fld id="{8E8D5DF7-8C04-4341-B735-603B7E5311A7}" type="datetimeFigureOut">
              <a:rPr lang="en-US"/>
              <a:pPr>
                <a:defRPr/>
              </a:pPr>
              <a:t>12/3/2020</a:t>
            </a:fld>
            <a:endParaRPr lang="en-US"/>
          </a:p>
        </p:txBody>
      </p:sp>
      <p:sp>
        <p:nvSpPr>
          <p:cNvPr id="5" name="Footer Placeholder 4"/>
          <p:cNvSpPr>
            <a:spLocks noGrp="1"/>
          </p:cNvSpPr>
          <p:nvPr>
            <p:ph type="ftr" sz="quarter" idx="15"/>
          </p:nvPr>
        </p:nvSpPr>
        <p:spPr/>
        <p:txBody>
          <a:bodyPr/>
          <a:lstStyle>
            <a:lvl1pPr>
              <a:defRPr/>
            </a:lvl1pPr>
          </a:lstStyle>
          <a:p>
            <a:pPr>
              <a:defRPr/>
            </a:pPr>
            <a:endParaRPr lang="en-US"/>
          </a:p>
        </p:txBody>
      </p:sp>
      <p:sp>
        <p:nvSpPr>
          <p:cNvPr id="6" name="Slide Number Placeholder 5"/>
          <p:cNvSpPr>
            <a:spLocks noGrp="1"/>
          </p:cNvSpPr>
          <p:nvPr>
            <p:ph type="sldNum" sz="quarter" idx="16"/>
          </p:nvPr>
        </p:nvSpPr>
        <p:spPr>
          <a:ln/>
        </p:spPr>
        <p:txBody>
          <a:bodyPr/>
          <a:lstStyle>
            <a:lvl1pPr>
              <a:defRPr/>
            </a:lvl1pPr>
          </a:lstStyle>
          <a:p>
            <a:fld id="{80051428-5EC4-4480-AED2-AEFE27FDCCEF}" type="slidenum">
              <a:rPr lang="en-US" altLang="fa-IR"/>
              <a:pPr/>
              <a:t>‹#›</a:t>
            </a:fld>
            <a:endParaRPr lang="en-US" altLang="fa-IR"/>
          </a:p>
        </p:txBody>
      </p:sp>
    </p:spTree>
    <p:extLst>
      <p:ext uri="{BB962C8B-B14F-4D97-AF65-F5344CB8AC3E}">
        <p14:creationId xmlns:p14="http://schemas.microsoft.com/office/powerpoint/2010/main" val="88088219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4" name="Rectangle 3"/>
          <p:cNvSpPr/>
          <p:nvPr/>
        </p:nvSpPr>
        <p:spPr>
          <a:xfrm>
            <a:off x="0" y="3922713"/>
            <a:ext cx="9144000" cy="293528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cxnSp>
        <p:nvCxnSpPr>
          <p:cNvPr id="5" name="Straight Connector 4"/>
          <p:cNvCxnSpPr/>
          <p:nvPr/>
        </p:nvCxnSpPr>
        <p:spPr>
          <a:xfrm>
            <a:off x="0" y="3921125"/>
            <a:ext cx="9144000" cy="1588"/>
          </a:xfrm>
          <a:prstGeom prst="line">
            <a:avLst/>
          </a:prstGeom>
          <a:ln w="127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sp>
        <p:nvSpPr>
          <p:cNvPr id="6" name="Rectangle 5"/>
          <p:cNvSpPr/>
          <p:nvPr/>
        </p:nvSpPr>
        <p:spPr>
          <a:xfrm>
            <a:off x="2514600" y="3368675"/>
            <a:ext cx="4114800" cy="1127125"/>
          </a:xfrm>
          <a:prstGeom prst="rect">
            <a:avLst/>
          </a:prstGeom>
          <a:solidFill>
            <a:schemeClr val="tx1"/>
          </a:solidFill>
          <a:ln w="76200" cmpd="thinThick">
            <a:solidFill>
              <a:schemeClr val="tx1"/>
            </a:solidFill>
            <a:miter lim="800000"/>
          </a:ln>
        </p:spPr>
        <p:txBody>
          <a:bodyPr anchor="ctr">
            <a:normAutofit/>
          </a:bodyPr>
          <a:lstStyle/>
          <a:p>
            <a:pPr algn="ctr" eaLnBrk="1" fontAlgn="auto" hangingPunct="1">
              <a:spcBef>
                <a:spcPts val="400"/>
              </a:spcBef>
              <a:spcAft>
                <a:spcPts val="0"/>
              </a:spcAft>
              <a:defRPr/>
            </a:pPr>
            <a:endParaRPr lang="en-US" b="1" cap="all">
              <a:solidFill>
                <a:schemeClr val="bg1"/>
              </a:solidFill>
              <a:latin typeface="+mj-lt"/>
              <a:ea typeface="+mj-ea"/>
              <a:cs typeface="Tunga" pitchFamily="2"/>
            </a:endParaRPr>
          </a:p>
        </p:txBody>
      </p:sp>
      <p:sp>
        <p:nvSpPr>
          <p:cNvPr id="9" name="Title Placeholder 1"/>
          <p:cNvSpPr>
            <a:spLocks noGrp="1"/>
          </p:cNvSpPr>
          <p:nvPr>
            <p:ph type="title"/>
          </p:nvPr>
        </p:nvSpPr>
        <p:spPr bwMode="black">
          <a:xfrm>
            <a:off x="2529052" y="3367246"/>
            <a:ext cx="4085897" cy="706821"/>
          </a:xfrm>
          <a:prstGeom prst="rect">
            <a:avLst/>
          </a:prstGeom>
          <a:noFill/>
          <a:ln w="98425" cmpd="thinThick">
            <a:noFill/>
            <a:miter lim="800000"/>
          </a:ln>
        </p:spPr>
        <p:txBody>
          <a:bodyPr bIns="0" anchor="b"/>
          <a:lstStyle>
            <a:lvl1pPr>
              <a:defRPr kumimoji="0" lang="en-US" sz="1800" b="1" i="0" u="none" strike="noStrike" kern="1200" cap="all" spc="0" normalizeH="0" baseline="0" noProof="0" dirty="0" smtClean="0">
                <a:ln>
                  <a:noFill/>
                </a:ln>
                <a:solidFill>
                  <a:schemeClr val="bg1"/>
                </a:solidFill>
                <a:effectLst/>
                <a:uLnTx/>
                <a:uFillTx/>
                <a:latin typeface="+mj-lt"/>
                <a:ea typeface="+mj-ea"/>
                <a:cs typeface="Tunga" pitchFamily="2"/>
              </a:defRPr>
            </a:lvl1pPr>
          </a:lstStyle>
          <a:p>
            <a:r>
              <a:rPr lang="en-US"/>
              <a:t>Click to edit Master title style</a:t>
            </a:r>
            <a:endParaRPr lang="en-US" dirty="0"/>
          </a:p>
        </p:txBody>
      </p:sp>
      <p:sp>
        <p:nvSpPr>
          <p:cNvPr id="10" name="Subtitle 2"/>
          <p:cNvSpPr>
            <a:spLocks noGrp="1"/>
          </p:cNvSpPr>
          <p:nvPr>
            <p:ph type="subTitle" idx="1"/>
          </p:nvPr>
        </p:nvSpPr>
        <p:spPr bwMode="black">
          <a:xfrm>
            <a:off x="2518542" y="4084577"/>
            <a:ext cx="4106917" cy="397094"/>
          </a:xfrm>
        </p:spPr>
        <p:txBody>
          <a:bodyPr tIns="0" anchor="t" anchorCtr="0"/>
          <a:lstStyle>
            <a:lvl1pPr marL="0" indent="0" algn="ctr">
              <a:buNone/>
              <a:defRPr kumimoji="0" lang="en-US" sz="1600" b="0" i="0" u="none" strike="noStrike" kern="1200" cap="none" spc="0" normalizeH="0" baseline="0" noProof="0" dirty="0">
                <a:ln>
                  <a:noFill/>
                </a:ln>
                <a:solidFill>
                  <a:schemeClr val="bg1"/>
                </a:solidFill>
                <a:effectLst/>
                <a:uLnTx/>
                <a:uFillTx/>
                <a:latin typeface="+mn-lt"/>
                <a:ea typeface="+mn-ea"/>
                <a:cs typeface="Tahoma"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7" name="Date Placeholder 12"/>
          <p:cNvSpPr>
            <a:spLocks noGrp="1"/>
          </p:cNvSpPr>
          <p:nvPr>
            <p:ph type="dt" sz="half" idx="10"/>
          </p:nvPr>
        </p:nvSpPr>
        <p:spPr/>
        <p:txBody>
          <a:bodyPr/>
          <a:lstStyle>
            <a:lvl1pPr>
              <a:defRPr/>
            </a:lvl1pPr>
          </a:lstStyle>
          <a:p>
            <a:pPr>
              <a:defRPr/>
            </a:pPr>
            <a:fld id="{D041C16D-B780-452E-ACBE-024FD3601F29}" type="datetimeFigureOut">
              <a:rPr lang="en-US"/>
              <a:pPr>
                <a:defRPr/>
              </a:pPr>
              <a:t>12/3/2020</a:t>
            </a:fld>
            <a:endParaRPr lang="en-US"/>
          </a:p>
        </p:txBody>
      </p:sp>
      <p:sp>
        <p:nvSpPr>
          <p:cNvPr id="8" name="Slide Number Placeholder 13"/>
          <p:cNvSpPr>
            <a:spLocks noGrp="1"/>
          </p:cNvSpPr>
          <p:nvPr>
            <p:ph type="sldNum" sz="quarter" idx="11"/>
          </p:nvPr>
        </p:nvSpPr>
        <p:spPr/>
        <p:txBody>
          <a:bodyPr/>
          <a:lstStyle>
            <a:lvl1pPr>
              <a:defRPr/>
            </a:lvl1pPr>
          </a:lstStyle>
          <a:p>
            <a:fld id="{6182C896-3969-4D8F-A625-60FF979EA954}" type="slidenum">
              <a:rPr lang="en-US" altLang="fa-IR"/>
              <a:pPr/>
              <a:t>‹#›</a:t>
            </a:fld>
            <a:endParaRPr lang="en-US" altLang="fa-IR"/>
          </a:p>
        </p:txBody>
      </p:sp>
      <p:sp>
        <p:nvSpPr>
          <p:cNvPr id="11" name="Footer Placeholder 14"/>
          <p:cNvSpPr>
            <a:spLocks noGrp="1"/>
          </p:cNvSpPr>
          <p:nvPr>
            <p:ph type="ftr" sz="quarter" idx="12"/>
          </p:nvPr>
        </p:nvSpPr>
        <p:spPr/>
        <p:txBody>
          <a:bodyPr/>
          <a:lstStyle>
            <a:lvl1pPr>
              <a:defRPr/>
            </a:lvl1pPr>
          </a:lstStyle>
          <a:p>
            <a:pPr>
              <a:defRPr/>
            </a:pPr>
            <a:endParaRPr lang="en-US"/>
          </a:p>
        </p:txBody>
      </p:sp>
    </p:spTree>
    <p:extLst>
      <p:ext uri="{BB962C8B-B14F-4D97-AF65-F5344CB8AC3E}">
        <p14:creationId xmlns:p14="http://schemas.microsoft.com/office/powerpoint/2010/main" val="3882369768"/>
      </p:ext>
    </p:extLst>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14" name="Content Placeholder 30"/>
          <p:cNvSpPr>
            <a:spLocks noGrp="1"/>
          </p:cNvSpPr>
          <p:nvPr>
            <p:ph sz="quarter" idx="13"/>
          </p:nvPr>
        </p:nvSpPr>
        <p:spPr>
          <a:xfrm>
            <a:off x="457201" y="2020824"/>
            <a:ext cx="4023360" cy="40050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5" name="Content Placeholder 30"/>
          <p:cNvSpPr>
            <a:spLocks noGrp="1"/>
          </p:cNvSpPr>
          <p:nvPr>
            <p:ph sz="quarter" idx="14"/>
          </p:nvPr>
        </p:nvSpPr>
        <p:spPr>
          <a:xfrm>
            <a:off x="4663440" y="2020824"/>
            <a:ext cx="4023360" cy="40050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6" name="Title 15"/>
          <p:cNvSpPr>
            <a:spLocks noGrp="1"/>
          </p:cNvSpPr>
          <p:nvPr>
            <p:ph type="title"/>
          </p:nvPr>
        </p:nvSpPr>
        <p:spPr/>
        <p:txBody>
          <a:bodyPr/>
          <a:lstStyle/>
          <a:p>
            <a:r>
              <a:rPr lang="en-US"/>
              <a:t>Click to edit Master title style</a:t>
            </a:r>
          </a:p>
        </p:txBody>
      </p:sp>
      <p:sp>
        <p:nvSpPr>
          <p:cNvPr id="5" name="Date Placeholder 3"/>
          <p:cNvSpPr>
            <a:spLocks noGrp="1"/>
          </p:cNvSpPr>
          <p:nvPr>
            <p:ph type="dt" sz="half" idx="15"/>
          </p:nvPr>
        </p:nvSpPr>
        <p:spPr/>
        <p:txBody>
          <a:bodyPr/>
          <a:lstStyle>
            <a:lvl1pPr>
              <a:defRPr/>
            </a:lvl1pPr>
          </a:lstStyle>
          <a:p>
            <a:pPr>
              <a:defRPr/>
            </a:pPr>
            <a:fld id="{EB6CD884-7DB5-4786-9C1F-CA7474FF8FD4}" type="datetimeFigureOut">
              <a:rPr lang="en-US"/>
              <a:pPr>
                <a:defRPr/>
              </a:pPr>
              <a:t>12/3/2020</a:t>
            </a:fld>
            <a:endParaRPr lang="en-US"/>
          </a:p>
        </p:txBody>
      </p:sp>
      <p:sp>
        <p:nvSpPr>
          <p:cNvPr id="6" name="Footer Placeholder 4"/>
          <p:cNvSpPr>
            <a:spLocks noGrp="1"/>
          </p:cNvSpPr>
          <p:nvPr>
            <p:ph type="ftr" sz="quarter" idx="16"/>
          </p:nvPr>
        </p:nvSpPr>
        <p:spPr/>
        <p:txBody>
          <a:bodyPr/>
          <a:lstStyle>
            <a:lvl1pPr>
              <a:defRPr/>
            </a:lvl1pPr>
          </a:lstStyle>
          <a:p>
            <a:pPr>
              <a:defRPr/>
            </a:pPr>
            <a:endParaRPr lang="en-US"/>
          </a:p>
        </p:txBody>
      </p:sp>
      <p:sp>
        <p:nvSpPr>
          <p:cNvPr id="7" name="Slide Number Placeholder 5"/>
          <p:cNvSpPr>
            <a:spLocks noGrp="1"/>
          </p:cNvSpPr>
          <p:nvPr>
            <p:ph type="sldNum" sz="quarter" idx="17"/>
          </p:nvPr>
        </p:nvSpPr>
        <p:spPr>
          <a:ln/>
        </p:spPr>
        <p:txBody>
          <a:bodyPr/>
          <a:lstStyle>
            <a:lvl1pPr>
              <a:defRPr/>
            </a:lvl1pPr>
          </a:lstStyle>
          <a:p>
            <a:fld id="{B9A16342-8E9B-4F54-8272-628BB2BC2593}" type="slidenum">
              <a:rPr lang="en-US" altLang="fa-IR"/>
              <a:pPr/>
              <a:t>‹#›</a:t>
            </a:fld>
            <a:endParaRPr lang="en-US" altLang="fa-IR"/>
          </a:p>
        </p:txBody>
      </p:sp>
    </p:spTree>
    <p:extLst>
      <p:ext uri="{BB962C8B-B14F-4D97-AF65-F5344CB8AC3E}">
        <p14:creationId xmlns:p14="http://schemas.microsoft.com/office/powerpoint/2010/main" val="32852277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3" name="Content Placeholder 30"/>
          <p:cNvSpPr>
            <a:spLocks noGrp="1"/>
          </p:cNvSpPr>
          <p:nvPr>
            <p:ph sz="quarter" idx="13"/>
          </p:nvPr>
        </p:nvSpPr>
        <p:spPr>
          <a:xfrm>
            <a:off x="457201" y="2819400"/>
            <a:ext cx="4023360" cy="320954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4" name="Content Placeholder 30"/>
          <p:cNvSpPr>
            <a:spLocks noGrp="1"/>
          </p:cNvSpPr>
          <p:nvPr>
            <p:ph sz="quarter" idx="14"/>
          </p:nvPr>
        </p:nvSpPr>
        <p:spPr>
          <a:xfrm>
            <a:off x="4663440" y="2816352"/>
            <a:ext cx="4023360" cy="320954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0" name="Text Placeholder 3"/>
          <p:cNvSpPr>
            <a:spLocks noGrp="1"/>
          </p:cNvSpPr>
          <p:nvPr>
            <p:ph type="body" sz="half" idx="2"/>
          </p:nvPr>
        </p:nvSpPr>
        <p:spPr>
          <a:xfrm>
            <a:off x="457200" y="2020824"/>
            <a:ext cx="4023360" cy="704088"/>
          </a:xfrm>
          <a:noFill/>
          <a:ln w="98425" cmpd="thinThick">
            <a:noFill/>
            <a:miter lim="800000"/>
          </a:ln>
        </p:spPr>
        <p:txBody>
          <a:bodyPr anchor="ctr" anchorCtr="0"/>
          <a:lstStyle>
            <a:lvl1pPr marL="0" indent="0" algn="ctr" defTabSz="914400" rtl="0" eaLnBrk="1" latinLnBrk="0" hangingPunct="1">
              <a:spcBef>
                <a:spcPts val="400"/>
              </a:spcBef>
              <a:buNone/>
              <a:defRPr lang="en-US" sz="1800" b="1" kern="1200" cap="none" spc="200" baseline="0" smtClean="0">
                <a:solidFill>
                  <a:schemeClr val="tx1"/>
                </a:solidFill>
                <a:latin typeface="+mj-lt"/>
                <a:ea typeface="+mj-ea"/>
                <a:cs typeface="Tunga" pitchFamily="2"/>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21" name="Text Placeholder 3"/>
          <p:cNvSpPr>
            <a:spLocks noGrp="1"/>
          </p:cNvSpPr>
          <p:nvPr>
            <p:ph type="body" sz="half" idx="15"/>
          </p:nvPr>
        </p:nvSpPr>
        <p:spPr>
          <a:xfrm>
            <a:off x="4663440" y="2020824"/>
            <a:ext cx="4023360" cy="704088"/>
          </a:xfrm>
          <a:noFill/>
          <a:ln w="98425" cmpd="thinThick">
            <a:noFill/>
            <a:miter lim="800000"/>
          </a:ln>
        </p:spPr>
        <p:txBody>
          <a:bodyPr anchor="ctr" anchorCtr="0"/>
          <a:lstStyle>
            <a:lvl1pPr marL="0" indent="0" algn="ctr" defTabSz="914400" rtl="0" eaLnBrk="1" latinLnBrk="0" hangingPunct="1">
              <a:spcBef>
                <a:spcPts val="400"/>
              </a:spcBef>
              <a:buNone/>
              <a:defRPr lang="en-US" sz="1800" b="1" i="0" kern="1200" cap="none" spc="200" baseline="0" dirty="0" smtClean="0">
                <a:solidFill>
                  <a:schemeClr val="tx1"/>
                </a:solidFill>
                <a:latin typeface="+mj-lt"/>
                <a:ea typeface="+mj-ea"/>
                <a:cs typeface="Tunga" pitchFamily="2"/>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18" name="Title 17"/>
          <p:cNvSpPr>
            <a:spLocks noGrp="1"/>
          </p:cNvSpPr>
          <p:nvPr>
            <p:ph type="title"/>
          </p:nvPr>
        </p:nvSpPr>
        <p:spPr/>
        <p:txBody>
          <a:bodyPr/>
          <a:lstStyle/>
          <a:p>
            <a:r>
              <a:rPr lang="en-US"/>
              <a:t>Click to edit Master title style</a:t>
            </a:r>
          </a:p>
        </p:txBody>
      </p:sp>
      <p:sp>
        <p:nvSpPr>
          <p:cNvPr id="7" name="Date Placeholder 3"/>
          <p:cNvSpPr>
            <a:spLocks noGrp="1"/>
          </p:cNvSpPr>
          <p:nvPr>
            <p:ph type="dt" sz="half" idx="16"/>
          </p:nvPr>
        </p:nvSpPr>
        <p:spPr/>
        <p:txBody>
          <a:bodyPr/>
          <a:lstStyle>
            <a:lvl1pPr>
              <a:defRPr/>
            </a:lvl1pPr>
          </a:lstStyle>
          <a:p>
            <a:pPr>
              <a:defRPr/>
            </a:pPr>
            <a:fld id="{03D68F31-8385-4E97-A6E1-EB8A808BA04E}" type="datetimeFigureOut">
              <a:rPr lang="en-US"/>
              <a:pPr>
                <a:defRPr/>
              </a:pPr>
              <a:t>12/3/2020</a:t>
            </a:fld>
            <a:endParaRPr lang="en-US"/>
          </a:p>
        </p:txBody>
      </p:sp>
      <p:sp>
        <p:nvSpPr>
          <p:cNvPr id="8" name="Footer Placeholder 4"/>
          <p:cNvSpPr>
            <a:spLocks noGrp="1"/>
          </p:cNvSpPr>
          <p:nvPr>
            <p:ph type="ftr" sz="quarter" idx="17"/>
          </p:nvPr>
        </p:nvSpPr>
        <p:spPr/>
        <p:txBody>
          <a:bodyPr/>
          <a:lstStyle>
            <a:lvl1pPr>
              <a:defRPr/>
            </a:lvl1pPr>
          </a:lstStyle>
          <a:p>
            <a:pPr>
              <a:defRPr/>
            </a:pPr>
            <a:endParaRPr lang="en-US"/>
          </a:p>
        </p:txBody>
      </p:sp>
      <p:sp>
        <p:nvSpPr>
          <p:cNvPr id="9" name="Slide Number Placeholder 5"/>
          <p:cNvSpPr>
            <a:spLocks noGrp="1"/>
          </p:cNvSpPr>
          <p:nvPr>
            <p:ph type="sldNum" sz="quarter" idx="18"/>
          </p:nvPr>
        </p:nvSpPr>
        <p:spPr>
          <a:ln/>
        </p:spPr>
        <p:txBody>
          <a:bodyPr/>
          <a:lstStyle>
            <a:lvl1pPr>
              <a:defRPr/>
            </a:lvl1pPr>
          </a:lstStyle>
          <a:p>
            <a:fld id="{92FDB2AA-9F4F-4AF7-9448-02E3524919EE}" type="slidenum">
              <a:rPr lang="en-US" altLang="fa-IR"/>
              <a:pPr/>
              <a:t>‹#›</a:t>
            </a:fld>
            <a:endParaRPr lang="en-US" altLang="fa-IR"/>
          </a:p>
        </p:txBody>
      </p:sp>
    </p:spTree>
    <p:extLst>
      <p:ext uri="{BB962C8B-B14F-4D97-AF65-F5344CB8AC3E}">
        <p14:creationId xmlns:p14="http://schemas.microsoft.com/office/powerpoint/2010/main" val="428692891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9" name="Title 8"/>
          <p:cNvSpPr>
            <a:spLocks noGrp="1"/>
          </p:cNvSpPr>
          <p:nvPr>
            <p:ph type="title"/>
          </p:nvPr>
        </p:nvSpPr>
        <p:spPr/>
        <p:txBody>
          <a:bodyPr/>
          <a:lstStyle/>
          <a:p>
            <a:r>
              <a:rPr lang="en-US"/>
              <a:t>Click to edit Master title style</a:t>
            </a:r>
          </a:p>
        </p:txBody>
      </p:sp>
      <p:sp>
        <p:nvSpPr>
          <p:cNvPr id="3" name="Date Placeholder 3"/>
          <p:cNvSpPr>
            <a:spLocks noGrp="1"/>
          </p:cNvSpPr>
          <p:nvPr>
            <p:ph type="dt" sz="half" idx="10"/>
          </p:nvPr>
        </p:nvSpPr>
        <p:spPr/>
        <p:txBody>
          <a:bodyPr/>
          <a:lstStyle>
            <a:lvl1pPr>
              <a:defRPr/>
            </a:lvl1pPr>
          </a:lstStyle>
          <a:p>
            <a:pPr>
              <a:defRPr/>
            </a:pPr>
            <a:fld id="{63ED1B33-D968-444A-A9F8-C3E5124BBBD2}" type="datetimeFigureOut">
              <a:rPr lang="en-US"/>
              <a:pPr>
                <a:defRPr/>
              </a:pPr>
              <a:t>12/3/2020</a:t>
            </a:fld>
            <a:endParaRPr lang="en-US"/>
          </a:p>
        </p:txBody>
      </p:sp>
      <p:sp>
        <p:nvSpPr>
          <p:cNvPr id="4" name="Footer Placeholder 4"/>
          <p:cNvSpPr>
            <a:spLocks noGrp="1"/>
          </p:cNvSpPr>
          <p:nvPr>
            <p:ph type="ftr" sz="quarter" idx="11"/>
          </p:nvPr>
        </p:nvSpPr>
        <p:spPr/>
        <p:txBody>
          <a:bodyPr/>
          <a:lstStyle>
            <a:lvl1pPr>
              <a:defRPr/>
            </a:lvl1pPr>
          </a:lstStyle>
          <a:p>
            <a:pPr>
              <a:defRPr/>
            </a:pPr>
            <a:endParaRPr lang="en-US"/>
          </a:p>
        </p:txBody>
      </p:sp>
      <p:sp>
        <p:nvSpPr>
          <p:cNvPr id="5" name="Slide Number Placeholder 5"/>
          <p:cNvSpPr>
            <a:spLocks noGrp="1"/>
          </p:cNvSpPr>
          <p:nvPr>
            <p:ph type="sldNum" sz="quarter" idx="12"/>
          </p:nvPr>
        </p:nvSpPr>
        <p:spPr>
          <a:ln/>
        </p:spPr>
        <p:txBody>
          <a:bodyPr/>
          <a:lstStyle>
            <a:lvl1pPr>
              <a:defRPr/>
            </a:lvl1pPr>
          </a:lstStyle>
          <a:p>
            <a:fld id="{F17C3F1A-6C69-4B72-87A2-0DE76CAAF94D}" type="slidenum">
              <a:rPr lang="en-US" altLang="fa-IR"/>
              <a:pPr/>
              <a:t>‹#›</a:t>
            </a:fld>
            <a:endParaRPr lang="en-US" altLang="fa-IR"/>
          </a:p>
        </p:txBody>
      </p:sp>
    </p:spTree>
    <p:extLst>
      <p:ext uri="{BB962C8B-B14F-4D97-AF65-F5344CB8AC3E}">
        <p14:creationId xmlns:p14="http://schemas.microsoft.com/office/powerpoint/2010/main" val="255432180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6"/>
          <p:cNvSpPr>
            <a:spLocks noGrp="1"/>
          </p:cNvSpPr>
          <p:nvPr>
            <p:ph type="dt" sz="half" idx="10"/>
          </p:nvPr>
        </p:nvSpPr>
        <p:spPr/>
        <p:txBody>
          <a:bodyPr/>
          <a:lstStyle>
            <a:lvl1pPr>
              <a:defRPr/>
            </a:lvl1pPr>
          </a:lstStyle>
          <a:p>
            <a:pPr>
              <a:defRPr/>
            </a:pPr>
            <a:fld id="{921DDCA7-6205-4848-BDBD-80C8DFC7B034}" type="datetimeFigureOut">
              <a:rPr lang="en-US"/>
              <a:pPr>
                <a:defRPr/>
              </a:pPr>
              <a:t>12/3/2020</a:t>
            </a:fld>
            <a:endParaRPr lang="en-US"/>
          </a:p>
        </p:txBody>
      </p:sp>
      <p:sp>
        <p:nvSpPr>
          <p:cNvPr id="3" name="Slide Number Placeholder 7"/>
          <p:cNvSpPr>
            <a:spLocks noGrp="1"/>
          </p:cNvSpPr>
          <p:nvPr>
            <p:ph type="sldNum" sz="quarter" idx="11"/>
          </p:nvPr>
        </p:nvSpPr>
        <p:spPr/>
        <p:txBody>
          <a:bodyPr/>
          <a:lstStyle>
            <a:lvl1pPr>
              <a:defRPr/>
            </a:lvl1pPr>
          </a:lstStyle>
          <a:p>
            <a:fld id="{8D682B7B-5870-4FD5-AA40-FD642F18DA38}" type="slidenum">
              <a:rPr lang="en-US" altLang="fa-IR"/>
              <a:pPr/>
              <a:t>‹#›</a:t>
            </a:fld>
            <a:endParaRPr lang="en-US" altLang="fa-IR"/>
          </a:p>
        </p:txBody>
      </p:sp>
      <p:sp>
        <p:nvSpPr>
          <p:cNvPr id="4" name="Footer Placeholder 8"/>
          <p:cNvSpPr>
            <a:spLocks noGrp="1"/>
          </p:cNvSpPr>
          <p:nvPr>
            <p:ph type="ftr" sz="quarter" idx="12"/>
          </p:nvPr>
        </p:nvSpPr>
        <p:spPr/>
        <p:txBody>
          <a:bodyPr/>
          <a:lstStyle>
            <a:lvl1pPr>
              <a:defRPr/>
            </a:lvl1pPr>
          </a:lstStyle>
          <a:p>
            <a:pPr>
              <a:defRPr/>
            </a:pPr>
            <a:endParaRPr lang="en-US"/>
          </a:p>
        </p:txBody>
      </p:sp>
    </p:spTree>
    <p:extLst>
      <p:ext uri="{BB962C8B-B14F-4D97-AF65-F5344CB8AC3E}">
        <p14:creationId xmlns:p14="http://schemas.microsoft.com/office/powerpoint/2010/main" val="95197180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14" name="Content Placeholder 30"/>
          <p:cNvSpPr>
            <a:spLocks noGrp="1"/>
          </p:cNvSpPr>
          <p:nvPr>
            <p:ph sz="quarter" idx="14"/>
          </p:nvPr>
        </p:nvSpPr>
        <p:spPr>
          <a:xfrm>
            <a:off x="1485900" y="1914525"/>
            <a:ext cx="6172200" cy="351091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Text Placeholder 3"/>
          <p:cNvSpPr>
            <a:spLocks noGrp="1"/>
          </p:cNvSpPr>
          <p:nvPr>
            <p:ph type="body" sz="half" idx="2"/>
          </p:nvPr>
        </p:nvSpPr>
        <p:spPr>
          <a:xfrm>
            <a:off x="1737360" y="5513832"/>
            <a:ext cx="5669280" cy="548640"/>
          </a:xfrm>
        </p:spPr>
        <p:txBody>
          <a:bodyPr tIns="0" anchor="ctr"/>
          <a:lstStyle>
            <a:lvl1pPr marL="0" indent="0" algn="ctr" defTabSz="914400" rtl="0" eaLnBrk="1" latinLnBrk="0" hangingPunct="1">
              <a:lnSpc>
                <a:spcPct val="100000"/>
              </a:lnSpc>
              <a:spcBef>
                <a:spcPts val="0"/>
              </a:spcBef>
              <a:buClr>
                <a:schemeClr val="accent1"/>
              </a:buClr>
              <a:buFont typeface="Arial" pitchFamily="34" charset="0"/>
              <a:buNone/>
              <a:defRPr lang="en-US" sz="1400" b="0" i="0" kern="1200" cap="none" spc="0" baseline="0" smtClean="0">
                <a:solidFill>
                  <a:schemeClr val="tx1"/>
                </a:solidFill>
                <a:latin typeface="+mn-lt"/>
                <a:ea typeface="+mn-ea"/>
                <a:cs typeface="Tahoma" pitchFamily="34" charset="0"/>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13" name="Title 12"/>
          <p:cNvSpPr>
            <a:spLocks noGrp="1"/>
          </p:cNvSpPr>
          <p:nvPr>
            <p:ph type="title"/>
          </p:nvPr>
        </p:nvSpPr>
        <p:spPr/>
        <p:txBody>
          <a:bodyPr/>
          <a:lstStyle/>
          <a:p>
            <a:r>
              <a:rPr lang="en-US"/>
              <a:t>Click to edit Master title style</a:t>
            </a:r>
          </a:p>
        </p:txBody>
      </p:sp>
      <p:sp>
        <p:nvSpPr>
          <p:cNvPr id="5" name="Date Placeholder 3"/>
          <p:cNvSpPr>
            <a:spLocks noGrp="1"/>
          </p:cNvSpPr>
          <p:nvPr>
            <p:ph type="dt" sz="half" idx="15"/>
          </p:nvPr>
        </p:nvSpPr>
        <p:spPr/>
        <p:txBody>
          <a:bodyPr/>
          <a:lstStyle>
            <a:lvl1pPr>
              <a:defRPr/>
            </a:lvl1pPr>
          </a:lstStyle>
          <a:p>
            <a:pPr>
              <a:defRPr/>
            </a:pPr>
            <a:fld id="{4E6C917C-A385-436B-B9B4-3BDE35250F3B}" type="datetimeFigureOut">
              <a:rPr lang="en-US"/>
              <a:pPr>
                <a:defRPr/>
              </a:pPr>
              <a:t>12/3/2020</a:t>
            </a:fld>
            <a:endParaRPr lang="en-US"/>
          </a:p>
        </p:txBody>
      </p:sp>
      <p:sp>
        <p:nvSpPr>
          <p:cNvPr id="6" name="Footer Placeholder 4"/>
          <p:cNvSpPr>
            <a:spLocks noGrp="1"/>
          </p:cNvSpPr>
          <p:nvPr>
            <p:ph type="ftr" sz="quarter" idx="16"/>
          </p:nvPr>
        </p:nvSpPr>
        <p:spPr/>
        <p:txBody>
          <a:bodyPr/>
          <a:lstStyle>
            <a:lvl1pPr>
              <a:defRPr/>
            </a:lvl1pPr>
          </a:lstStyle>
          <a:p>
            <a:pPr>
              <a:defRPr/>
            </a:pPr>
            <a:endParaRPr lang="en-US"/>
          </a:p>
        </p:txBody>
      </p:sp>
      <p:sp>
        <p:nvSpPr>
          <p:cNvPr id="7" name="Slide Number Placeholder 5"/>
          <p:cNvSpPr>
            <a:spLocks noGrp="1"/>
          </p:cNvSpPr>
          <p:nvPr>
            <p:ph type="sldNum" sz="quarter" idx="17"/>
          </p:nvPr>
        </p:nvSpPr>
        <p:spPr>
          <a:ln/>
        </p:spPr>
        <p:txBody>
          <a:bodyPr/>
          <a:lstStyle>
            <a:lvl1pPr>
              <a:defRPr/>
            </a:lvl1pPr>
          </a:lstStyle>
          <a:p>
            <a:fld id="{9FF9201B-28EA-4E01-9A23-CF29C53C1B6B}" type="slidenum">
              <a:rPr lang="en-US" altLang="fa-IR"/>
              <a:pPr/>
              <a:t>‹#›</a:t>
            </a:fld>
            <a:endParaRPr lang="en-US" altLang="fa-IR"/>
          </a:p>
        </p:txBody>
      </p:sp>
    </p:spTree>
    <p:extLst>
      <p:ext uri="{BB962C8B-B14F-4D97-AF65-F5344CB8AC3E}">
        <p14:creationId xmlns:p14="http://schemas.microsoft.com/office/powerpoint/2010/main" val="291374588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3" name="Picture Placeholder 2"/>
          <p:cNvSpPr>
            <a:spLocks noGrp="1" noChangeAspect="1"/>
          </p:cNvSpPr>
          <p:nvPr>
            <p:ph type="pic" idx="1"/>
          </p:nvPr>
        </p:nvSpPr>
        <p:spPr>
          <a:xfrm>
            <a:off x="1852209" y="2026918"/>
            <a:ext cx="5439582" cy="3263750"/>
          </a:xfrm>
          <a:solidFill>
            <a:schemeClr val="tx1"/>
          </a:solidFill>
          <a:ln w="69850" cmpd="dbl">
            <a:solidFill>
              <a:schemeClr val="tx1"/>
            </a:solidFill>
            <a:miter lim="800000"/>
          </a:ln>
        </p:spPr>
        <p:txBody>
          <a:bodyPr anchor="ctr" anchorCtr="0"/>
          <a:lstStyle>
            <a:lvl1pPr marL="0" indent="0" algn="ctr" defTabSz="914400" rtl="0" eaLnBrk="1" latinLnBrk="0" hangingPunct="1">
              <a:spcBef>
                <a:spcPts val="400"/>
              </a:spcBef>
              <a:buNone/>
              <a:defRPr lang="en-US" sz="1800" b="0" kern="1200" cap="none" spc="0" baseline="0" dirty="0">
                <a:solidFill>
                  <a:schemeClr val="bg1"/>
                </a:solidFill>
                <a:latin typeface="+mj-lt"/>
                <a:ea typeface="+mj-ea"/>
                <a:cs typeface="Tunga" pitchFamily="2"/>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Click icon to add picture</a:t>
            </a:r>
            <a:endParaRPr lang="en-US" noProof="0" dirty="0"/>
          </a:p>
        </p:txBody>
      </p:sp>
      <p:sp>
        <p:nvSpPr>
          <p:cNvPr id="25" name="Text Placeholder 24"/>
          <p:cNvSpPr>
            <a:spLocks noGrp="1"/>
          </p:cNvSpPr>
          <p:nvPr>
            <p:ph type="body" sz="quarter" idx="13"/>
          </p:nvPr>
        </p:nvSpPr>
        <p:spPr>
          <a:xfrm>
            <a:off x="1737360" y="5516880"/>
            <a:ext cx="5669280" cy="548640"/>
          </a:xfrm>
        </p:spPr>
        <p:txBody>
          <a:bodyPr tIns="0" bIns="0" anchor="ctr" anchorCtr="0"/>
          <a:lstStyle>
            <a:lvl1pPr marL="0" indent="0">
              <a:spcBef>
                <a:spcPts val="0"/>
              </a:spcBef>
              <a:buNone/>
              <a:defRPr lang="en-US" sz="1400" b="0" i="0" kern="1200" cap="none" spc="30" baseline="0" smtClean="0">
                <a:solidFill>
                  <a:schemeClr val="tx2"/>
                </a:solidFill>
                <a:latin typeface="+mn-lt"/>
                <a:ea typeface="+mn-ea"/>
                <a:cs typeface="Tahoma" pitchFamily="34" charset="0"/>
              </a:defRPr>
            </a:lvl1pPr>
            <a:lvl2pPr marL="171450" indent="1588">
              <a:buNone/>
              <a:defRPr>
                <a:solidFill>
                  <a:schemeClr val="bg2"/>
                </a:solidFill>
              </a:defRPr>
            </a:lvl2pPr>
            <a:lvl3pPr marL="344488" indent="6350">
              <a:buNone/>
              <a:defRPr>
                <a:solidFill>
                  <a:schemeClr val="bg2"/>
                </a:solidFill>
              </a:defRPr>
            </a:lvl3pPr>
            <a:lvl4pPr marL="515938" indent="3175">
              <a:buNone/>
              <a:defRPr>
                <a:solidFill>
                  <a:schemeClr val="bg2"/>
                </a:solidFill>
              </a:defRPr>
            </a:lvl4pPr>
            <a:lvl5pPr marL="688975" indent="-1588">
              <a:buNone/>
              <a:defRPr>
                <a:solidFill>
                  <a:schemeClr val="bg2"/>
                </a:solidFill>
              </a:defRPr>
            </a:lvl5pPr>
          </a:lstStyle>
          <a:p>
            <a:pPr lvl="0"/>
            <a:r>
              <a:rPr lang="en-US"/>
              <a:t>Click to edit Master text styles</a:t>
            </a:r>
          </a:p>
        </p:txBody>
      </p:sp>
      <p:sp>
        <p:nvSpPr>
          <p:cNvPr id="12" name="Title 11"/>
          <p:cNvSpPr>
            <a:spLocks noGrp="1"/>
          </p:cNvSpPr>
          <p:nvPr>
            <p:ph type="title"/>
          </p:nvPr>
        </p:nvSpPr>
        <p:spPr>
          <a:xfrm>
            <a:off x="2514600" y="975360"/>
            <a:ext cx="4114800" cy="701040"/>
          </a:xfrm>
        </p:spPr>
        <p:txBody>
          <a:bodyPr/>
          <a:lstStyle/>
          <a:p>
            <a:r>
              <a:rPr lang="en-US"/>
              <a:t>Click to edit Master title style</a:t>
            </a:r>
          </a:p>
        </p:txBody>
      </p:sp>
      <p:sp>
        <p:nvSpPr>
          <p:cNvPr id="5" name="Date Placeholder 3"/>
          <p:cNvSpPr>
            <a:spLocks noGrp="1"/>
          </p:cNvSpPr>
          <p:nvPr>
            <p:ph type="dt" sz="half" idx="14"/>
          </p:nvPr>
        </p:nvSpPr>
        <p:spPr/>
        <p:txBody>
          <a:bodyPr/>
          <a:lstStyle>
            <a:lvl1pPr>
              <a:defRPr/>
            </a:lvl1pPr>
          </a:lstStyle>
          <a:p>
            <a:pPr>
              <a:defRPr/>
            </a:pPr>
            <a:fld id="{96C28C04-9437-4B23-9772-866BD3A752C0}" type="datetimeFigureOut">
              <a:rPr lang="en-US"/>
              <a:pPr>
                <a:defRPr/>
              </a:pPr>
              <a:t>12/3/2020</a:t>
            </a:fld>
            <a:endParaRPr lang="en-US"/>
          </a:p>
        </p:txBody>
      </p:sp>
      <p:sp>
        <p:nvSpPr>
          <p:cNvPr id="6" name="Footer Placeholder 4"/>
          <p:cNvSpPr>
            <a:spLocks noGrp="1"/>
          </p:cNvSpPr>
          <p:nvPr>
            <p:ph type="ftr" sz="quarter" idx="15"/>
          </p:nvPr>
        </p:nvSpPr>
        <p:spPr/>
        <p:txBody>
          <a:bodyPr/>
          <a:lstStyle>
            <a:lvl1pPr>
              <a:defRPr/>
            </a:lvl1pPr>
          </a:lstStyle>
          <a:p>
            <a:pPr>
              <a:defRPr/>
            </a:pPr>
            <a:endParaRPr lang="en-US"/>
          </a:p>
        </p:txBody>
      </p:sp>
      <p:sp>
        <p:nvSpPr>
          <p:cNvPr id="7" name="Slide Number Placeholder 5"/>
          <p:cNvSpPr>
            <a:spLocks noGrp="1"/>
          </p:cNvSpPr>
          <p:nvPr>
            <p:ph type="sldNum" sz="quarter" idx="16"/>
          </p:nvPr>
        </p:nvSpPr>
        <p:spPr>
          <a:ln/>
        </p:spPr>
        <p:txBody>
          <a:bodyPr/>
          <a:lstStyle>
            <a:lvl1pPr>
              <a:defRPr/>
            </a:lvl1pPr>
          </a:lstStyle>
          <a:p>
            <a:fld id="{1809D866-F066-4D3E-8085-80AA67C70722}" type="slidenum">
              <a:rPr lang="en-US" altLang="fa-IR"/>
              <a:pPr/>
              <a:t>‹#›</a:t>
            </a:fld>
            <a:endParaRPr lang="en-US" altLang="fa-IR"/>
          </a:p>
        </p:txBody>
      </p:sp>
    </p:spTree>
    <p:extLst>
      <p:ext uri="{BB962C8B-B14F-4D97-AF65-F5344CB8AC3E}">
        <p14:creationId xmlns:p14="http://schemas.microsoft.com/office/powerpoint/2010/main" val="351997745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2.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8" name="Rectangle 7"/>
          <p:cNvSpPr/>
          <p:nvPr/>
        </p:nvSpPr>
        <p:spPr bwMode="hidden">
          <a:xfrm>
            <a:off x="0" y="1336675"/>
            <a:ext cx="9144000" cy="55213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3" name="Text Placeholder 2"/>
          <p:cNvSpPr>
            <a:spLocks noGrp="1"/>
          </p:cNvSpPr>
          <p:nvPr>
            <p:ph type="body" idx="1"/>
          </p:nvPr>
        </p:nvSpPr>
        <p:spPr>
          <a:xfrm>
            <a:off x="457200" y="2019300"/>
            <a:ext cx="8229600" cy="4117975"/>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2981325" y="273050"/>
            <a:ext cx="3181350" cy="292100"/>
          </a:xfrm>
          <a:prstGeom prst="rect">
            <a:avLst/>
          </a:prstGeom>
        </p:spPr>
        <p:txBody>
          <a:bodyPr vert="horz" lIns="91440" tIns="45720" rIns="91440" bIns="45720" rtlCol="0" anchor="ctr">
            <a:noAutofit/>
          </a:bodyPr>
          <a:lstStyle>
            <a:lvl1pPr algn="ctr" eaLnBrk="1" fontAlgn="auto" hangingPunct="1">
              <a:spcBef>
                <a:spcPts val="0"/>
              </a:spcBef>
              <a:spcAft>
                <a:spcPts val="0"/>
              </a:spcAft>
              <a:defRPr sz="1200" b="0" cap="all" spc="300" baseline="0" smtClean="0">
                <a:solidFill>
                  <a:schemeClr val="tx1"/>
                </a:solidFill>
                <a:latin typeface="+mn-lt"/>
              </a:defRPr>
            </a:lvl1pPr>
          </a:lstStyle>
          <a:p>
            <a:pPr>
              <a:defRPr/>
            </a:pPr>
            <a:fld id="{2C4E67F5-F5B0-4B79-BB92-EFEC687F53A8}" type="datetimeFigureOut">
              <a:rPr lang="en-US"/>
              <a:pPr>
                <a:defRPr/>
              </a:pPr>
              <a:t>12/3/2020</a:t>
            </a:fld>
            <a:endParaRPr lang="en-US"/>
          </a:p>
        </p:txBody>
      </p:sp>
      <p:sp>
        <p:nvSpPr>
          <p:cNvPr id="5" name="Footer Placeholder 4"/>
          <p:cNvSpPr>
            <a:spLocks noGrp="1"/>
          </p:cNvSpPr>
          <p:nvPr>
            <p:ph type="ftr" sz="quarter" idx="3"/>
          </p:nvPr>
        </p:nvSpPr>
        <p:spPr>
          <a:xfrm>
            <a:off x="1447800" y="6486525"/>
            <a:ext cx="6248400" cy="292100"/>
          </a:xfrm>
          <a:prstGeom prst="rect">
            <a:avLst/>
          </a:prstGeom>
        </p:spPr>
        <p:txBody>
          <a:bodyPr vert="horz" lIns="91440" tIns="45720" rIns="91440" bIns="45720" rtlCol="0" anchor="ctr">
            <a:normAutofit/>
          </a:bodyPr>
          <a:lstStyle>
            <a:lvl1pPr algn="ctr" eaLnBrk="1" fontAlgn="auto" hangingPunct="1">
              <a:spcBef>
                <a:spcPts val="0"/>
              </a:spcBef>
              <a:spcAft>
                <a:spcPts val="0"/>
              </a:spcAft>
              <a:defRPr sz="1100" b="0" cap="all" spc="300" baseline="0">
                <a:solidFill>
                  <a:schemeClr val="tx1"/>
                </a:solidFill>
                <a:latin typeface="+mn-lt"/>
              </a:defRPr>
            </a:lvl1pPr>
          </a:lstStyle>
          <a:p>
            <a:pPr>
              <a:defRPr/>
            </a:pPr>
            <a:endParaRPr lang="en-US"/>
          </a:p>
        </p:txBody>
      </p:sp>
      <p:sp>
        <p:nvSpPr>
          <p:cNvPr id="6" name="Slide Number Placeholder 5"/>
          <p:cNvSpPr>
            <a:spLocks noGrp="1"/>
          </p:cNvSpPr>
          <p:nvPr>
            <p:ph type="sldNum" sz="quarter" idx="4"/>
          </p:nvPr>
        </p:nvSpPr>
        <p:spPr>
          <a:xfrm>
            <a:off x="4038600" y="6172200"/>
            <a:ext cx="1066800" cy="304800"/>
          </a:xfrm>
          <a:prstGeom prst="rect">
            <a:avLst/>
          </a:prstGeom>
          <a:ln>
            <a:noFill/>
          </a:ln>
        </p:spPr>
        <p:txBody>
          <a:bodyPr vert="horz" wrap="square" lIns="0" tIns="0" rIns="0" bIns="0" numCol="1" anchor="ctr" anchorCtr="0" compatLnSpc="1">
            <a:prstTxWarp prst="textNoShape">
              <a:avLst/>
            </a:prstTxWarp>
            <a:normAutofit/>
          </a:bodyPr>
          <a:lstStyle>
            <a:lvl1pPr algn="ctr" eaLnBrk="1" hangingPunct="1">
              <a:defRPr sz="1200" b="1"/>
            </a:lvl1pPr>
          </a:lstStyle>
          <a:p>
            <a:fld id="{C9AFD115-55C1-45EE-9B57-F8D6B7DFCCC7}" type="slidenum">
              <a:rPr lang="en-US" altLang="fa-IR"/>
              <a:pPr/>
              <a:t>‹#›</a:t>
            </a:fld>
            <a:endParaRPr lang="en-US" altLang="fa-IR"/>
          </a:p>
        </p:txBody>
      </p:sp>
      <p:cxnSp>
        <p:nvCxnSpPr>
          <p:cNvPr id="10" name="Straight Connector 9"/>
          <p:cNvCxnSpPr/>
          <p:nvPr/>
        </p:nvCxnSpPr>
        <p:spPr>
          <a:xfrm>
            <a:off x="0" y="1331913"/>
            <a:ext cx="9144000" cy="1587"/>
          </a:xfrm>
          <a:prstGeom prst="line">
            <a:avLst/>
          </a:prstGeom>
          <a:ln w="12700">
            <a:solidFill>
              <a:schemeClr val="tx2">
                <a:lumMod val="75000"/>
              </a:schemeClr>
            </a:solidFill>
          </a:ln>
          <a:effectLst/>
        </p:spPr>
        <p:style>
          <a:lnRef idx="1">
            <a:schemeClr val="accent1"/>
          </a:lnRef>
          <a:fillRef idx="0">
            <a:schemeClr val="accent1"/>
          </a:fillRef>
          <a:effectRef idx="0">
            <a:schemeClr val="accent1"/>
          </a:effectRef>
          <a:fontRef idx="minor">
            <a:schemeClr val="tx1"/>
          </a:fontRef>
        </p:style>
      </p:cxnSp>
      <p:sp>
        <p:nvSpPr>
          <p:cNvPr id="2" name="Title Placeholder 1"/>
          <p:cNvSpPr>
            <a:spLocks noGrp="1"/>
          </p:cNvSpPr>
          <p:nvPr>
            <p:ph type="title"/>
          </p:nvPr>
        </p:nvSpPr>
        <p:spPr>
          <a:xfrm>
            <a:off x="2514600" y="974725"/>
            <a:ext cx="4114800" cy="701675"/>
          </a:xfrm>
          <a:prstGeom prst="rect">
            <a:avLst/>
          </a:prstGeom>
          <a:solidFill>
            <a:schemeClr val="tx1"/>
          </a:solidFill>
          <a:ln w="76200" cmpd="thinThick">
            <a:solidFill>
              <a:schemeClr val="tx1"/>
            </a:solidFill>
            <a:miter lim="800000"/>
          </a:ln>
        </p:spPr>
        <p:txBody>
          <a:bodyPr vert="horz" lIns="91440" tIns="45720" rIns="91440" bIns="45720" rtlCol="0" anchor="ctr" anchorCtr="0">
            <a:normAutofit/>
          </a:bodyPr>
          <a:lstStyle/>
          <a:p>
            <a:r>
              <a:rPr lang="en-US"/>
              <a:t>Click to edit Master title style</a:t>
            </a:r>
            <a:endParaRPr lang="en-US" dirty="0"/>
          </a:p>
        </p:txBody>
      </p:sp>
    </p:spTree>
  </p:cSld>
  <p:clrMap bg1="dk1" tx1="lt1" bg2="dk2" tx2="lt2" accent1="accent1" accent2="accent2" accent3="accent3" accent4="accent4" accent5="accent5" accent6="accent6" hlink="hlink" folHlink="folHlink"/>
  <p:sldLayoutIdLst>
    <p:sldLayoutId id="2147483803" r:id="rId1"/>
    <p:sldLayoutId id="2147483796" r:id="rId2"/>
    <p:sldLayoutId id="2147483804" r:id="rId3"/>
    <p:sldLayoutId id="2147483797" r:id="rId4"/>
    <p:sldLayoutId id="2147483798" r:id="rId5"/>
    <p:sldLayoutId id="2147483799" r:id="rId6"/>
    <p:sldLayoutId id="2147483805" r:id="rId7"/>
    <p:sldLayoutId id="2147483800" r:id="rId8"/>
    <p:sldLayoutId id="2147483801" r:id="rId9"/>
    <p:sldLayoutId id="2147483802" r:id="rId10"/>
    <p:sldLayoutId id="2147483806" r:id="rId11"/>
  </p:sldLayoutIdLst>
  <p:txStyles>
    <p:titleStyle>
      <a:lvl1pPr algn="ctr" rtl="0" fontAlgn="base">
        <a:spcBef>
          <a:spcPts val="400"/>
        </a:spcBef>
        <a:spcAft>
          <a:spcPct val="0"/>
        </a:spcAft>
        <a:defRPr b="1" kern="1200" cap="all">
          <a:solidFill>
            <a:srgbClr val="404040"/>
          </a:solidFill>
          <a:latin typeface="+mj-lt"/>
          <a:ea typeface="Tunga" pitchFamily="34" charset="0"/>
          <a:cs typeface="Tunga" pitchFamily="2"/>
        </a:defRPr>
      </a:lvl1pPr>
      <a:lvl2pPr algn="ctr" rtl="0" fontAlgn="base">
        <a:spcBef>
          <a:spcPts val="400"/>
        </a:spcBef>
        <a:spcAft>
          <a:spcPct val="0"/>
        </a:spcAft>
        <a:defRPr b="1">
          <a:solidFill>
            <a:srgbClr val="404040"/>
          </a:solidFill>
          <a:latin typeface="Garamond" panose="02020404030301010803" pitchFamily="18" charset="0"/>
          <a:ea typeface="Tunga" pitchFamily="34" charset="0"/>
          <a:cs typeface="Tunga" pitchFamily="34" charset="0"/>
        </a:defRPr>
      </a:lvl2pPr>
      <a:lvl3pPr algn="ctr" rtl="0" fontAlgn="base">
        <a:spcBef>
          <a:spcPts val="400"/>
        </a:spcBef>
        <a:spcAft>
          <a:spcPct val="0"/>
        </a:spcAft>
        <a:defRPr b="1">
          <a:solidFill>
            <a:srgbClr val="404040"/>
          </a:solidFill>
          <a:latin typeface="Garamond" panose="02020404030301010803" pitchFamily="18" charset="0"/>
          <a:ea typeface="Tunga" pitchFamily="34" charset="0"/>
          <a:cs typeface="Tunga" pitchFamily="34" charset="0"/>
        </a:defRPr>
      </a:lvl3pPr>
      <a:lvl4pPr algn="ctr" rtl="0" fontAlgn="base">
        <a:spcBef>
          <a:spcPts val="400"/>
        </a:spcBef>
        <a:spcAft>
          <a:spcPct val="0"/>
        </a:spcAft>
        <a:defRPr b="1">
          <a:solidFill>
            <a:srgbClr val="404040"/>
          </a:solidFill>
          <a:latin typeface="Garamond" panose="02020404030301010803" pitchFamily="18" charset="0"/>
          <a:ea typeface="Tunga" pitchFamily="34" charset="0"/>
          <a:cs typeface="Tunga" pitchFamily="34" charset="0"/>
        </a:defRPr>
      </a:lvl4pPr>
      <a:lvl5pPr algn="ctr" rtl="0" fontAlgn="base">
        <a:spcBef>
          <a:spcPts val="400"/>
        </a:spcBef>
        <a:spcAft>
          <a:spcPct val="0"/>
        </a:spcAft>
        <a:defRPr b="1">
          <a:solidFill>
            <a:srgbClr val="404040"/>
          </a:solidFill>
          <a:latin typeface="Garamond" panose="02020404030301010803" pitchFamily="18" charset="0"/>
          <a:ea typeface="Tunga" pitchFamily="34" charset="0"/>
          <a:cs typeface="Tunga" pitchFamily="34" charset="0"/>
        </a:defRPr>
      </a:lvl5pPr>
      <a:lvl6pPr marL="457200" algn="ctr" rtl="0" fontAlgn="base">
        <a:spcBef>
          <a:spcPts val="400"/>
        </a:spcBef>
        <a:spcAft>
          <a:spcPct val="0"/>
        </a:spcAft>
        <a:defRPr b="1">
          <a:solidFill>
            <a:srgbClr val="404040"/>
          </a:solidFill>
          <a:latin typeface="Garamond" panose="02020404030301010803" pitchFamily="18" charset="0"/>
          <a:ea typeface="Tunga" pitchFamily="34" charset="0"/>
          <a:cs typeface="Tunga" pitchFamily="34" charset="0"/>
        </a:defRPr>
      </a:lvl6pPr>
      <a:lvl7pPr marL="914400" algn="ctr" rtl="0" fontAlgn="base">
        <a:spcBef>
          <a:spcPts val="400"/>
        </a:spcBef>
        <a:spcAft>
          <a:spcPct val="0"/>
        </a:spcAft>
        <a:defRPr b="1">
          <a:solidFill>
            <a:srgbClr val="404040"/>
          </a:solidFill>
          <a:latin typeface="Garamond" panose="02020404030301010803" pitchFamily="18" charset="0"/>
          <a:ea typeface="Tunga" pitchFamily="34" charset="0"/>
          <a:cs typeface="Tunga" pitchFamily="34" charset="0"/>
        </a:defRPr>
      </a:lvl7pPr>
      <a:lvl8pPr marL="1371600" algn="ctr" rtl="0" fontAlgn="base">
        <a:spcBef>
          <a:spcPts val="400"/>
        </a:spcBef>
        <a:spcAft>
          <a:spcPct val="0"/>
        </a:spcAft>
        <a:defRPr b="1">
          <a:solidFill>
            <a:srgbClr val="404040"/>
          </a:solidFill>
          <a:latin typeface="Garamond" panose="02020404030301010803" pitchFamily="18" charset="0"/>
          <a:ea typeface="Tunga" pitchFamily="34" charset="0"/>
          <a:cs typeface="Tunga" pitchFamily="34" charset="0"/>
        </a:defRPr>
      </a:lvl8pPr>
      <a:lvl9pPr marL="1828800" algn="ctr" rtl="0" fontAlgn="base">
        <a:spcBef>
          <a:spcPts val="400"/>
        </a:spcBef>
        <a:spcAft>
          <a:spcPct val="0"/>
        </a:spcAft>
        <a:defRPr b="1">
          <a:solidFill>
            <a:srgbClr val="404040"/>
          </a:solidFill>
          <a:latin typeface="Garamond" panose="02020404030301010803" pitchFamily="18" charset="0"/>
          <a:ea typeface="Tunga" pitchFamily="34" charset="0"/>
          <a:cs typeface="Tunga" pitchFamily="34" charset="0"/>
        </a:defRPr>
      </a:lvl9pPr>
    </p:titleStyle>
    <p:bodyStyle>
      <a:lvl1pPr algn="ctr" rtl="0" fontAlgn="base">
        <a:spcBef>
          <a:spcPts val="600"/>
        </a:spcBef>
        <a:spcAft>
          <a:spcPct val="0"/>
        </a:spcAft>
        <a:buClr>
          <a:schemeClr val="accent1"/>
        </a:buClr>
        <a:defRPr sz="2000" kern="1200" spc="30">
          <a:solidFill>
            <a:schemeClr val="tx1"/>
          </a:solidFill>
          <a:latin typeface="+mn-lt"/>
          <a:ea typeface="+mn-ea"/>
          <a:cs typeface="Tahoma" pitchFamily="34" charset="0"/>
        </a:defRPr>
      </a:lvl1pPr>
      <a:lvl2pPr algn="ctr" rtl="0" fontAlgn="base">
        <a:spcBef>
          <a:spcPts val="1200"/>
        </a:spcBef>
        <a:spcAft>
          <a:spcPct val="0"/>
        </a:spcAft>
        <a:buClr>
          <a:schemeClr val="accent1"/>
        </a:buClr>
        <a:defRPr kern="1200">
          <a:solidFill>
            <a:schemeClr val="tx2"/>
          </a:solidFill>
          <a:latin typeface="+mn-lt"/>
          <a:ea typeface="+mn-ea"/>
          <a:cs typeface="Tahoma" pitchFamily="34" charset="0"/>
        </a:defRPr>
      </a:lvl2pPr>
      <a:lvl3pPr algn="ctr" rtl="0" fontAlgn="base">
        <a:spcBef>
          <a:spcPts val="1200"/>
        </a:spcBef>
        <a:spcAft>
          <a:spcPct val="0"/>
        </a:spcAft>
        <a:buClr>
          <a:schemeClr val="accent1"/>
        </a:buClr>
        <a:defRPr sz="1600" kern="1200">
          <a:solidFill>
            <a:schemeClr val="tx1"/>
          </a:solidFill>
          <a:latin typeface="+mn-lt"/>
          <a:ea typeface="+mn-ea"/>
          <a:cs typeface="Tahoma" pitchFamily="34" charset="0"/>
        </a:defRPr>
      </a:lvl3pPr>
      <a:lvl4pPr algn="ctr" rtl="0" fontAlgn="base">
        <a:spcBef>
          <a:spcPts val="1200"/>
        </a:spcBef>
        <a:spcAft>
          <a:spcPct val="0"/>
        </a:spcAft>
        <a:buClr>
          <a:schemeClr val="accent1"/>
        </a:buClr>
        <a:defRPr sz="1400" kern="1200">
          <a:solidFill>
            <a:schemeClr val="tx2"/>
          </a:solidFill>
          <a:latin typeface="+mn-lt"/>
          <a:ea typeface="+mn-ea"/>
          <a:cs typeface="Tahoma" pitchFamily="34" charset="0"/>
        </a:defRPr>
      </a:lvl4pPr>
      <a:lvl5pPr algn="ctr" rtl="0" fontAlgn="base">
        <a:spcBef>
          <a:spcPts val="1200"/>
        </a:spcBef>
        <a:spcAft>
          <a:spcPct val="0"/>
        </a:spcAft>
        <a:buClr>
          <a:schemeClr val="accent1"/>
        </a:buClr>
        <a:defRPr sz="1400" kern="1200">
          <a:solidFill>
            <a:schemeClr val="tx1"/>
          </a:solidFill>
          <a:latin typeface="+mn-lt"/>
          <a:ea typeface="+mn-ea"/>
          <a:cs typeface="Tahoma" pitchFamily="34" charset="0"/>
        </a:defRPr>
      </a:lvl5pPr>
      <a:lvl6pPr marL="0" indent="0" algn="ctr" defTabSz="914400" rtl="0" eaLnBrk="1" latinLnBrk="0" hangingPunct="1">
        <a:lnSpc>
          <a:spcPct val="100000"/>
        </a:lnSpc>
        <a:spcBef>
          <a:spcPts val="1200"/>
        </a:spcBef>
        <a:buFont typeface="Arial" pitchFamily="34" charset="0"/>
        <a:buNone/>
        <a:defRPr sz="1400" kern="1200">
          <a:solidFill>
            <a:schemeClr val="tx2"/>
          </a:solidFill>
          <a:latin typeface="+mn-lt"/>
          <a:ea typeface="+mn-ea"/>
          <a:cs typeface="+mn-cs"/>
        </a:defRPr>
      </a:lvl6pPr>
      <a:lvl7pPr marL="0" indent="0" algn="ctr" defTabSz="914400" rtl="0" eaLnBrk="1" latinLnBrk="0" hangingPunct="1">
        <a:lnSpc>
          <a:spcPct val="100000"/>
        </a:lnSpc>
        <a:spcBef>
          <a:spcPts val="1200"/>
        </a:spcBef>
        <a:buFont typeface="Arial" pitchFamily="34" charset="0"/>
        <a:buNone/>
        <a:defRPr sz="1400" kern="1200">
          <a:solidFill>
            <a:schemeClr val="tx1"/>
          </a:solidFill>
          <a:latin typeface="+mn-lt"/>
          <a:ea typeface="+mn-ea"/>
          <a:cs typeface="+mn-cs"/>
        </a:defRPr>
      </a:lvl7pPr>
      <a:lvl8pPr marL="0" indent="0" algn="ctr" defTabSz="914400" rtl="0" eaLnBrk="1" latinLnBrk="0" hangingPunct="1">
        <a:lnSpc>
          <a:spcPct val="100000"/>
        </a:lnSpc>
        <a:spcBef>
          <a:spcPts val="1200"/>
        </a:spcBef>
        <a:buFont typeface="Arial" pitchFamily="34" charset="0"/>
        <a:buNone/>
        <a:defRPr sz="1400" kern="1200">
          <a:solidFill>
            <a:schemeClr val="tx2"/>
          </a:solidFill>
          <a:latin typeface="+mn-lt"/>
          <a:ea typeface="+mn-ea"/>
          <a:cs typeface="+mn-cs"/>
        </a:defRPr>
      </a:lvl8pPr>
      <a:lvl9pPr marL="0" indent="0" algn="ctr" defTabSz="914400" rtl="0" eaLnBrk="1" latinLnBrk="0" hangingPunct="1">
        <a:lnSpc>
          <a:spcPct val="100000"/>
        </a:lnSpc>
        <a:spcBef>
          <a:spcPts val="1200"/>
        </a:spcBef>
        <a:buFont typeface="Arial" pitchFamily="34" charset="0"/>
        <a:buNone/>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diagramLayout" Target="../diagrams/layout9.xml"/><Relationship Id="rId2" Type="http://schemas.openxmlformats.org/officeDocument/2006/relationships/diagramData" Target="../diagrams/data9.xml"/><Relationship Id="rId1" Type="http://schemas.openxmlformats.org/officeDocument/2006/relationships/slideLayout" Target="../slideLayouts/slideLayout6.xml"/><Relationship Id="rId6" Type="http://schemas.microsoft.com/office/2007/relationships/diagramDrawing" Target="../diagrams/drawing9.xml"/><Relationship Id="rId5" Type="http://schemas.openxmlformats.org/officeDocument/2006/relationships/diagramColors" Target="../diagrams/colors9.xml"/><Relationship Id="rId4" Type="http://schemas.openxmlformats.org/officeDocument/2006/relationships/diagramQuickStyle" Target="../diagrams/quickStyle9.xml"/></Relationships>
</file>

<file path=ppt/slides/_rels/slide11.xml.rels><?xml version="1.0" encoding="UTF-8" standalone="yes"?>
<Relationships xmlns="http://schemas.openxmlformats.org/package/2006/relationships"><Relationship Id="rId3" Type="http://schemas.openxmlformats.org/officeDocument/2006/relationships/diagramLayout" Target="../diagrams/layout10.xml"/><Relationship Id="rId2" Type="http://schemas.openxmlformats.org/officeDocument/2006/relationships/diagramData" Target="../diagrams/data10.xml"/><Relationship Id="rId1" Type="http://schemas.openxmlformats.org/officeDocument/2006/relationships/slideLayout" Target="../slideLayouts/slideLayout6.xml"/><Relationship Id="rId6" Type="http://schemas.microsoft.com/office/2007/relationships/diagramDrawing" Target="../diagrams/drawing10.xml"/><Relationship Id="rId5" Type="http://schemas.openxmlformats.org/officeDocument/2006/relationships/diagramColors" Target="../diagrams/colors10.xml"/><Relationship Id="rId4" Type="http://schemas.openxmlformats.org/officeDocument/2006/relationships/diagramQuickStyle" Target="../diagrams/quickStyle10.xml"/></Relationships>
</file>

<file path=ppt/slides/_rels/slide12.xml.rels><?xml version="1.0" encoding="UTF-8" standalone="yes"?>
<Relationships xmlns="http://schemas.openxmlformats.org/package/2006/relationships"><Relationship Id="rId3" Type="http://schemas.openxmlformats.org/officeDocument/2006/relationships/diagramLayout" Target="../diagrams/layout11.xml"/><Relationship Id="rId2" Type="http://schemas.openxmlformats.org/officeDocument/2006/relationships/diagramData" Target="../diagrams/data11.xml"/><Relationship Id="rId1" Type="http://schemas.openxmlformats.org/officeDocument/2006/relationships/slideLayout" Target="../slideLayouts/slideLayout6.xml"/><Relationship Id="rId6" Type="http://schemas.microsoft.com/office/2007/relationships/diagramDrawing" Target="../diagrams/drawing11.xml"/><Relationship Id="rId5" Type="http://schemas.openxmlformats.org/officeDocument/2006/relationships/diagramColors" Target="../diagrams/colors11.xml"/><Relationship Id="rId4" Type="http://schemas.openxmlformats.org/officeDocument/2006/relationships/diagramQuickStyle" Target="../diagrams/quickStyle11.xml"/></Relationships>
</file>

<file path=ppt/slides/_rels/slide13.xml.rels><?xml version="1.0" encoding="UTF-8" standalone="yes"?>
<Relationships xmlns="http://schemas.openxmlformats.org/package/2006/relationships"><Relationship Id="rId3" Type="http://schemas.openxmlformats.org/officeDocument/2006/relationships/diagramData" Target="../diagrams/data12.xml"/><Relationship Id="rId7" Type="http://schemas.microsoft.com/office/2007/relationships/diagramDrawing" Target="../diagrams/drawing12.xml"/><Relationship Id="rId2" Type="http://schemas.openxmlformats.org/officeDocument/2006/relationships/image" Target="../media/image12.png"/><Relationship Id="rId1" Type="http://schemas.openxmlformats.org/officeDocument/2006/relationships/slideLayout" Target="../slideLayouts/slideLayout6.xml"/><Relationship Id="rId6" Type="http://schemas.openxmlformats.org/officeDocument/2006/relationships/diagramColors" Target="../diagrams/colors12.xml"/><Relationship Id="rId5" Type="http://schemas.openxmlformats.org/officeDocument/2006/relationships/diagramQuickStyle" Target="../diagrams/quickStyle12.xml"/><Relationship Id="rId4" Type="http://schemas.openxmlformats.org/officeDocument/2006/relationships/diagramLayout" Target="../diagrams/layout12.xml"/></Relationships>
</file>

<file path=ppt/slides/_rels/slide14.xml.rels><?xml version="1.0" encoding="UTF-8" standalone="yes"?>
<Relationships xmlns="http://schemas.openxmlformats.org/package/2006/relationships"><Relationship Id="rId3" Type="http://schemas.openxmlformats.org/officeDocument/2006/relationships/diagramLayout" Target="../diagrams/layout13.xml"/><Relationship Id="rId2" Type="http://schemas.openxmlformats.org/officeDocument/2006/relationships/diagramData" Target="../diagrams/data13.xml"/><Relationship Id="rId1" Type="http://schemas.openxmlformats.org/officeDocument/2006/relationships/slideLayout" Target="../slideLayouts/slideLayout6.xml"/><Relationship Id="rId6" Type="http://schemas.microsoft.com/office/2007/relationships/diagramDrawing" Target="../diagrams/drawing13.xml"/><Relationship Id="rId5" Type="http://schemas.openxmlformats.org/officeDocument/2006/relationships/diagramColors" Target="../diagrams/colors13.xml"/><Relationship Id="rId4" Type="http://schemas.openxmlformats.org/officeDocument/2006/relationships/diagramQuickStyle" Target="../diagrams/quickStyle13.xml"/></Relationships>
</file>

<file path=ppt/slides/_rels/slide15.xml.rels><?xml version="1.0" encoding="UTF-8" standalone="yes"?>
<Relationships xmlns="http://schemas.openxmlformats.org/package/2006/relationships"><Relationship Id="rId3" Type="http://schemas.openxmlformats.org/officeDocument/2006/relationships/diagramLayout" Target="../diagrams/layout14.xml"/><Relationship Id="rId2" Type="http://schemas.openxmlformats.org/officeDocument/2006/relationships/diagramData" Target="../diagrams/data14.xml"/><Relationship Id="rId1" Type="http://schemas.openxmlformats.org/officeDocument/2006/relationships/slideLayout" Target="../slideLayouts/slideLayout6.xml"/><Relationship Id="rId6" Type="http://schemas.microsoft.com/office/2007/relationships/diagramDrawing" Target="../diagrams/drawing14.xml"/><Relationship Id="rId5" Type="http://schemas.openxmlformats.org/officeDocument/2006/relationships/diagramColors" Target="../diagrams/colors14.xml"/><Relationship Id="rId4" Type="http://schemas.openxmlformats.org/officeDocument/2006/relationships/diagramQuickStyle" Target="../diagrams/quickStyle14.xml"/></Relationships>
</file>

<file path=ppt/slides/_rels/slide16.xml.rels><?xml version="1.0" encoding="UTF-8" standalone="yes"?>
<Relationships xmlns="http://schemas.openxmlformats.org/package/2006/relationships"><Relationship Id="rId3" Type="http://schemas.openxmlformats.org/officeDocument/2006/relationships/diagramLayout" Target="../diagrams/layout15.xml"/><Relationship Id="rId2" Type="http://schemas.openxmlformats.org/officeDocument/2006/relationships/diagramData" Target="../diagrams/data15.xml"/><Relationship Id="rId1" Type="http://schemas.openxmlformats.org/officeDocument/2006/relationships/slideLayout" Target="../slideLayouts/slideLayout6.xml"/><Relationship Id="rId6" Type="http://schemas.microsoft.com/office/2007/relationships/diagramDrawing" Target="../diagrams/drawing15.xml"/><Relationship Id="rId5" Type="http://schemas.openxmlformats.org/officeDocument/2006/relationships/diagramColors" Target="../diagrams/colors15.xml"/><Relationship Id="rId4" Type="http://schemas.openxmlformats.org/officeDocument/2006/relationships/diagramQuickStyle" Target="../diagrams/quickStyle15.xml"/></Relationships>
</file>

<file path=ppt/slides/_rels/slide17.xml.rels><?xml version="1.0" encoding="UTF-8" standalone="yes"?>
<Relationships xmlns="http://schemas.openxmlformats.org/package/2006/relationships"><Relationship Id="rId3" Type="http://schemas.openxmlformats.org/officeDocument/2006/relationships/diagramLayout" Target="../diagrams/layout16.xml"/><Relationship Id="rId2" Type="http://schemas.openxmlformats.org/officeDocument/2006/relationships/diagramData" Target="../diagrams/data16.xml"/><Relationship Id="rId1" Type="http://schemas.openxmlformats.org/officeDocument/2006/relationships/slideLayout" Target="../slideLayouts/slideLayout6.xml"/><Relationship Id="rId6" Type="http://schemas.microsoft.com/office/2007/relationships/diagramDrawing" Target="../diagrams/drawing16.xml"/><Relationship Id="rId5" Type="http://schemas.openxmlformats.org/officeDocument/2006/relationships/diagramColors" Target="../diagrams/colors16.xml"/><Relationship Id="rId4" Type="http://schemas.openxmlformats.org/officeDocument/2006/relationships/diagramQuickStyle" Target="../diagrams/quickStyle16.xml"/></Relationships>
</file>

<file path=ppt/slides/_rels/slide18.xml.rels><?xml version="1.0" encoding="UTF-8" standalone="yes"?>
<Relationships xmlns="http://schemas.openxmlformats.org/package/2006/relationships"><Relationship Id="rId3" Type="http://schemas.openxmlformats.org/officeDocument/2006/relationships/diagramLayout" Target="../diagrams/layout17.xml"/><Relationship Id="rId2" Type="http://schemas.openxmlformats.org/officeDocument/2006/relationships/diagramData" Target="../diagrams/data17.xml"/><Relationship Id="rId1" Type="http://schemas.openxmlformats.org/officeDocument/2006/relationships/slideLayout" Target="../slideLayouts/slideLayout6.xml"/><Relationship Id="rId6" Type="http://schemas.microsoft.com/office/2007/relationships/diagramDrawing" Target="../diagrams/drawing17.xml"/><Relationship Id="rId5" Type="http://schemas.openxmlformats.org/officeDocument/2006/relationships/diagramColors" Target="../diagrams/colors17.xml"/><Relationship Id="rId4" Type="http://schemas.openxmlformats.org/officeDocument/2006/relationships/diagramQuickStyle" Target="../diagrams/quickStyle17.xml"/></Relationships>
</file>

<file path=ppt/slides/_rels/slide19.xml.rels><?xml version="1.0" encoding="UTF-8" standalone="yes"?>
<Relationships xmlns="http://schemas.openxmlformats.org/package/2006/relationships"><Relationship Id="rId8" Type="http://schemas.microsoft.com/office/2007/relationships/diagramDrawing" Target="../diagrams/drawing18.xml"/><Relationship Id="rId3" Type="http://schemas.openxmlformats.org/officeDocument/2006/relationships/image" Target="../media/image14.jpeg"/><Relationship Id="rId7" Type="http://schemas.openxmlformats.org/officeDocument/2006/relationships/diagramColors" Target="../diagrams/colors18.xml"/><Relationship Id="rId2" Type="http://schemas.openxmlformats.org/officeDocument/2006/relationships/image" Target="../media/image13.jpeg"/><Relationship Id="rId1" Type="http://schemas.openxmlformats.org/officeDocument/2006/relationships/slideLayout" Target="../slideLayouts/slideLayout6.xml"/><Relationship Id="rId6" Type="http://schemas.openxmlformats.org/officeDocument/2006/relationships/diagramQuickStyle" Target="../diagrams/quickStyle18.xml"/><Relationship Id="rId5" Type="http://schemas.openxmlformats.org/officeDocument/2006/relationships/diagramLayout" Target="../diagrams/layout18.xml"/><Relationship Id="rId4" Type="http://schemas.openxmlformats.org/officeDocument/2006/relationships/diagramData" Target="../diagrams/data18.xml"/></Relationships>
</file>

<file path=ppt/slides/_rels/slide2.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20.xml.rels><?xml version="1.0" encoding="UTF-8" standalone="yes"?>
<Relationships xmlns="http://schemas.openxmlformats.org/package/2006/relationships"><Relationship Id="rId8" Type="http://schemas.microsoft.com/office/2007/relationships/diagramDrawing" Target="../diagrams/drawing19.xml"/><Relationship Id="rId3" Type="http://schemas.openxmlformats.org/officeDocument/2006/relationships/image" Target="../media/image15.jpeg"/><Relationship Id="rId7" Type="http://schemas.openxmlformats.org/officeDocument/2006/relationships/diagramColors" Target="../diagrams/colors19.xml"/><Relationship Id="rId2" Type="http://schemas.openxmlformats.org/officeDocument/2006/relationships/notesSlide" Target="../notesSlides/notesSlide1.xml"/><Relationship Id="rId1" Type="http://schemas.openxmlformats.org/officeDocument/2006/relationships/slideLayout" Target="../slideLayouts/slideLayout6.xml"/><Relationship Id="rId6" Type="http://schemas.openxmlformats.org/officeDocument/2006/relationships/diagramQuickStyle" Target="../diagrams/quickStyle19.xml"/><Relationship Id="rId5" Type="http://schemas.openxmlformats.org/officeDocument/2006/relationships/diagramLayout" Target="../diagrams/layout19.xml"/><Relationship Id="rId4" Type="http://schemas.openxmlformats.org/officeDocument/2006/relationships/diagramData" Target="../diagrams/data19.xml"/></Relationships>
</file>

<file path=ppt/slides/_rels/slide21.xml.rels><?xml version="1.0" encoding="UTF-8" standalone="yes"?>
<Relationships xmlns="http://schemas.openxmlformats.org/package/2006/relationships"><Relationship Id="rId8" Type="http://schemas.microsoft.com/office/2007/relationships/diagramDrawing" Target="../diagrams/drawing20.xml"/><Relationship Id="rId3" Type="http://schemas.openxmlformats.org/officeDocument/2006/relationships/image" Target="../media/image17.jpeg"/><Relationship Id="rId7" Type="http://schemas.openxmlformats.org/officeDocument/2006/relationships/diagramColors" Target="../diagrams/colors20.xml"/><Relationship Id="rId2" Type="http://schemas.openxmlformats.org/officeDocument/2006/relationships/image" Target="../media/image16.jpeg"/><Relationship Id="rId1" Type="http://schemas.openxmlformats.org/officeDocument/2006/relationships/slideLayout" Target="../slideLayouts/slideLayout6.xml"/><Relationship Id="rId6" Type="http://schemas.openxmlformats.org/officeDocument/2006/relationships/diagramQuickStyle" Target="../diagrams/quickStyle20.xml"/><Relationship Id="rId5" Type="http://schemas.openxmlformats.org/officeDocument/2006/relationships/diagramLayout" Target="../diagrams/layout20.xml"/><Relationship Id="rId4" Type="http://schemas.openxmlformats.org/officeDocument/2006/relationships/diagramData" Target="../diagrams/data20.xml"/></Relationships>
</file>

<file path=ppt/slides/_rels/slide22.xml.rels><?xml version="1.0" encoding="UTF-8" standalone="yes"?>
<Relationships xmlns="http://schemas.openxmlformats.org/package/2006/relationships"><Relationship Id="rId3" Type="http://schemas.openxmlformats.org/officeDocument/2006/relationships/diagramData" Target="../diagrams/data21.xml"/><Relationship Id="rId7" Type="http://schemas.microsoft.com/office/2007/relationships/diagramDrawing" Target="../diagrams/drawing21.xml"/><Relationship Id="rId2" Type="http://schemas.openxmlformats.org/officeDocument/2006/relationships/image" Target="../media/image18.jpeg"/><Relationship Id="rId1" Type="http://schemas.openxmlformats.org/officeDocument/2006/relationships/slideLayout" Target="../slideLayouts/slideLayout6.xml"/><Relationship Id="rId6" Type="http://schemas.openxmlformats.org/officeDocument/2006/relationships/diagramColors" Target="../diagrams/colors21.xml"/><Relationship Id="rId5" Type="http://schemas.openxmlformats.org/officeDocument/2006/relationships/diagramQuickStyle" Target="../diagrams/quickStyle21.xml"/><Relationship Id="rId4" Type="http://schemas.openxmlformats.org/officeDocument/2006/relationships/diagramLayout" Target="../diagrams/layout21.xml"/></Relationships>
</file>

<file path=ppt/slides/_rels/slide23.xml.rels><?xml version="1.0" encoding="UTF-8" standalone="yes"?>
<Relationships xmlns="http://schemas.openxmlformats.org/package/2006/relationships"><Relationship Id="rId8" Type="http://schemas.openxmlformats.org/officeDocument/2006/relationships/diagramColors" Target="../diagrams/colors22.xml"/><Relationship Id="rId3" Type="http://schemas.openxmlformats.org/officeDocument/2006/relationships/image" Target="../media/image19.png"/><Relationship Id="rId7" Type="http://schemas.openxmlformats.org/officeDocument/2006/relationships/diagramQuickStyle" Target="../diagrams/quickStyle22.xml"/><Relationship Id="rId2" Type="http://schemas.openxmlformats.org/officeDocument/2006/relationships/notesSlide" Target="../notesSlides/notesSlide2.xml"/><Relationship Id="rId1" Type="http://schemas.openxmlformats.org/officeDocument/2006/relationships/slideLayout" Target="../slideLayouts/slideLayout6.xml"/><Relationship Id="rId6" Type="http://schemas.openxmlformats.org/officeDocument/2006/relationships/diagramLayout" Target="../diagrams/layout22.xml"/><Relationship Id="rId5" Type="http://schemas.openxmlformats.org/officeDocument/2006/relationships/diagramData" Target="../diagrams/data22.xml"/><Relationship Id="rId4" Type="http://schemas.openxmlformats.org/officeDocument/2006/relationships/image" Target="../media/image20.jpeg"/><Relationship Id="rId9" Type="http://schemas.microsoft.com/office/2007/relationships/diagramDrawing" Target="../diagrams/drawing22.xml"/></Relationships>
</file>

<file path=ppt/slides/_rels/slide24.xml.rels><?xml version="1.0" encoding="UTF-8" standalone="yes"?>
<Relationships xmlns="http://schemas.openxmlformats.org/package/2006/relationships"><Relationship Id="rId8" Type="http://schemas.microsoft.com/office/2007/relationships/diagramDrawing" Target="../diagrams/drawing23.xml"/><Relationship Id="rId3" Type="http://schemas.openxmlformats.org/officeDocument/2006/relationships/image" Target="../media/image22.png"/><Relationship Id="rId7" Type="http://schemas.openxmlformats.org/officeDocument/2006/relationships/diagramColors" Target="../diagrams/colors23.xml"/><Relationship Id="rId2" Type="http://schemas.openxmlformats.org/officeDocument/2006/relationships/image" Target="../media/image21.png"/><Relationship Id="rId1" Type="http://schemas.openxmlformats.org/officeDocument/2006/relationships/slideLayout" Target="../slideLayouts/slideLayout6.xml"/><Relationship Id="rId6" Type="http://schemas.openxmlformats.org/officeDocument/2006/relationships/diagramQuickStyle" Target="../diagrams/quickStyle23.xml"/><Relationship Id="rId5" Type="http://schemas.openxmlformats.org/officeDocument/2006/relationships/diagramLayout" Target="../diagrams/layout23.xml"/><Relationship Id="rId4" Type="http://schemas.openxmlformats.org/officeDocument/2006/relationships/diagramData" Target="../diagrams/data23.xml"/></Relationships>
</file>

<file path=ppt/slides/_rels/slide25.xml.rels><?xml version="1.0" encoding="UTF-8" standalone="yes"?>
<Relationships xmlns="http://schemas.openxmlformats.org/package/2006/relationships"><Relationship Id="rId8" Type="http://schemas.microsoft.com/office/2007/relationships/diagramDrawing" Target="../diagrams/drawing24.xml"/><Relationship Id="rId3" Type="http://schemas.openxmlformats.org/officeDocument/2006/relationships/image" Target="../media/image24.png"/><Relationship Id="rId7" Type="http://schemas.openxmlformats.org/officeDocument/2006/relationships/diagramColors" Target="../diagrams/colors24.xml"/><Relationship Id="rId2" Type="http://schemas.openxmlformats.org/officeDocument/2006/relationships/image" Target="../media/image23.png"/><Relationship Id="rId1" Type="http://schemas.openxmlformats.org/officeDocument/2006/relationships/slideLayout" Target="../slideLayouts/slideLayout6.xml"/><Relationship Id="rId6" Type="http://schemas.openxmlformats.org/officeDocument/2006/relationships/diagramQuickStyle" Target="../diagrams/quickStyle24.xml"/><Relationship Id="rId5" Type="http://schemas.openxmlformats.org/officeDocument/2006/relationships/diagramLayout" Target="../diagrams/layout24.xml"/><Relationship Id="rId4" Type="http://schemas.openxmlformats.org/officeDocument/2006/relationships/diagramData" Target="../diagrams/data24.xml"/></Relationships>
</file>

<file path=ppt/slides/_rels/slide26.xml.rels><?xml version="1.0" encoding="UTF-8" standalone="yes"?>
<Relationships xmlns="http://schemas.openxmlformats.org/package/2006/relationships"><Relationship Id="rId8" Type="http://schemas.microsoft.com/office/2007/relationships/diagramDrawing" Target="../diagrams/drawing25.xml"/><Relationship Id="rId3" Type="http://schemas.openxmlformats.org/officeDocument/2006/relationships/image" Target="../media/image26.png"/><Relationship Id="rId7" Type="http://schemas.openxmlformats.org/officeDocument/2006/relationships/diagramColors" Target="../diagrams/colors25.xml"/><Relationship Id="rId2" Type="http://schemas.openxmlformats.org/officeDocument/2006/relationships/image" Target="../media/image25.png"/><Relationship Id="rId1" Type="http://schemas.openxmlformats.org/officeDocument/2006/relationships/slideLayout" Target="../slideLayouts/slideLayout6.xml"/><Relationship Id="rId6" Type="http://schemas.openxmlformats.org/officeDocument/2006/relationships/diagramQuickStyle" Target="../diagrams/quickStyle25.xml"/><Relationship Id="rId5" Type="http://schemas.openxmlformats.org/officeDocument/2006/relationships/diagramLayout" Target="../diagrams/layout25.xml"/><Relationship Id="rId4" Type="http://schemas.openxmlformats.org/officeDocument/2006/relationships/diagramData" Target="../diagrams/data25.xml"/></Relationships>
</file>

<file path=ppt/slides/_rels/slide27.xml.rels><?xml version="1.0" encoding="UTF-8" standalone="yes"?>
<Relationships xmlns="http://schemas.openxmlformats.org/package/2006/relationships"><Relationship Id="rId8" Type="http://schemas.microsoft.com/office/2007/relationships/diagramDrawing" Target="../diagrams/drawing26.xml"/><Relationship Id="rId3" Type="http://schemas.openxmlformats.org/officeDocument/2006/relationships/image" Target="../media/image27.png"/><Relationship Id="rId7" Type="http://schemas.openxmlformats.org/officeDocument/2006/relationships/diagramColors" Target="../diagrams/colors26.xml"/><Relationship Id="rId2" Type="http://schemas.openxmlformats.org/officeDocument/2006/relationships/image" Target="../media/image22.png"/><Relationship Id="rId1" Type="http://schemas.openxmlformats.org/officeDocument/2006/relationships/slideLayout" Target="../slideLayouts/slideLayout6.xml"/><Relationship Id="rId6" Type="http://schemas.openxmlformats.org/officeDocument/2006/relationships/diagramQuickStyle" Target="../diagrams/quickStyle26.xml"/><Relationship Id="rId5" Type="http://schemas.openxmlformats.org/officeDocument/2006/relationships/diagramLayout" Target="../diagrams/layout26.xml"/><Relationship Id="rId4" Type="http://schemas.openxmlformats.org/officeDocument/2006/relationships/diagramData" Target="../diagrams/data26.xml"/></Relationships>
</file>

<file path=ppt/slides/_rels/slide28.xml.rels><?xml version="1.0" encoding="UTF-8" standalone="yes"?>
<Relationships xmlns="http://schemas.openxmlformats.org/package/2006/relationships"><Relationship Id="rId8" Type="http://schemas.microsoft.com/office/2007/relationships/diagramDrawing" Target="../diagrams/drawing27.xml"/><Relationship Id="rId3" Type="http://schemas.openxmlformats.org/officeDocument/2006/relationships/image" Target="../media/image29.png"/><Relationship Id="rId7" Type="http://schemas.openxmlformats.org/officeDocument/2006/relationships/diagramColors" Target="../diagrams/colors27.xml"/><Relationship Id="rId2" Type="http://schemas.openxmlformats.org/officeDocument/2006/relationships/image" Target="../media/image28.jpeg"/><Relationship Id="rId1" Type="http://schemas.openxmlformats.org/officeDocument/2006/relationships/slideLayout" Target="../slideLayouts/slideLayout6.xml"/><Relationship Id="rId6" Type="http://schemas.openxmlformats.org/officeDocument/2006/relationships/diagramQuickStyle" Target="../diagrams/quickStyle27.xml"/><Relationship Id="rId5" Type="http://schemas.openxmlformats.org/officeDocument/2006/relationships/diagramLayout" Target="../diagrams/layout27.xml"/><Relationship Id="rId4" Type="http://schemas.openxmlformats.org/officeDocument/2006/relationships/diagramData" Target="../diagrams/data27.xml"/></Relationships>
</file>

<file path=ppt/slides/_rels/slide29.xml.rels><?xml version="1.0" encoding="UTF-8" standalone="yes"?>
<Relationships xmlns="http://schemas.openxmlformats.org/package/2006/relationships"><Relationship Id="rId8" Type="http://schemas.microsoft.com/office/2007/relationships/diagramDrawing" Target="../diagrams/drawing28.xml"/><Relationship Id="rId3" Type="http://schemas.openxmlformats.org/officeDocument/2006/relationships/image" Target="../media/image31.jpeg"/><Relationship Id="rId7" Type="http://schemas.openxmlformats.org/officeDocument/2006/relationships/diagramColors" Target="../diagrams/colors28.xml"/><Relationship Id="rId2" Type="http://schemas.openxmlformats.org/officeDocument/2006/relationships/image" Target="../media/image30.png"/><Relationship Id="rId1" Type="http://schemas.openxmlformats.org/officeDocument/2006/relationships/slideLayout" Target="../slideLayouts/slideLayout6.xml"/><Relationship Id="rId6" Type="http://schemas.openxmlformats.org/officeDocument/2006/relationships/diagramQuickStyle" Target="../diagrams/quickStyle28.xml"/><Relationship Id="rId5" Type="http://schemas.openxmlformats.org/officeDocument/2006/relationships/diagramLayout" Target="../diagrams/layout28.xml"/><Relationship Id="rId4" Type="http://schemas.openxmlformats.org/officeDocument/2006/relationships/diagramData" Target="../diagrams/data28.xml"/></Relationships>
</file>

<file path=ppt/slides/_rels/slide3.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image" Target="../media/image4.jpeg"/><Relationship Id="rId1" Type="http://schemas.openxmlformats.org/officeDocument/2006/relationships/slideLayout" Target="../slideLayouts/slideLayout6.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30.xml.rels><?xml version="1.0" encoding="UTF-8" standalone="yes"?>
<Relationships xmlns="http://schemas.openxmlformats.org/package/2006/relationships"><Relationship Id="rId8" Type="http://schemas.microsoft.com/office/2007/relationships/diagramDrawing" Target="../diagrams/drawing29.xml"/><Relationship Id="rId3" Type="http://schemas.openxmlformats.org/officeDocument/2006/relationships/image" Target="../media/image33.png"/><Relationship Id="rId7" Type="http://schemas.openxmlformats.org/officeDocument/2006/relationships/diagramColors" Target="../diagrams/colors29.xml"/><Relationship Id="rId2" Type="http://schemas.openxmlformats.org/officeDocument/2006/relationships/image" Target="../media/image32.png"/><Relationship Id="rId1" Type="http://schemas.openxmlformats.org/officeDocument/2006/relationships/slideLayout" Target="../slideLayouts/slideLayout6.xml"/><Relationship Id="rId6" Type="http://schemas.openxmlformats.org/officeDocument/2006/relationships/diagramQuickStyle" Target="../diagrams/quickStyle29.xml"/><Relationship Id="rId5" Type="http://schemas.openxmlformats.org/officeDocument/2006/relationships/diagramLayout" Target="../diagrams/layout29.xml"/><Relationship Id="rId4" Type="http://schemas.openxmlformats.org/officeDocument/2006/relationships/diagramData" Target="../diagrams/data29.xml"/></Relationships>
</file>

<file path=ppt/slides/_rels/slide31.xml.rels><?xml version="1.0" encoding="UTF-8" standalone="yes"?>
<Relationships xmlns="http://schemas.openxmlformats.org/package/2006/relationships"><Relationship Id="rId8" Type="http://schemas.microsoft.com/office/2007/relationships/diagramDrawing" Target="../diagrams/drawing30.xml"/><Relationship Id="rId3" Type="http://schemas.openxmlformats.org/officeDocument/2006/relationships/image" Target="../media/image34.png"/><Relationship Id="rId7" Type="http://schemas.openxmlformats.org/officeDocument/2006/relationships/diagramColors" Target="../diagrams/colors30.xml"/><Relationship Id="rId2" Type="http://schemas.openxmlformats.org/officeDocument/2006/relationships/image" Target="../media/image19.png"/><Relationship Id="rId1" Type="http://schemas.openxmlformats.org/officeDocument/2006/relationships/slideLayout" Target="../slideLayouts/slideLayout6.xml"/><Relationship Id="rId6" Type="http://schemas.openxmlformats.org/officeDocument/2006/relationships/diagramQuickStyle" Target="../diagrams/quickStyle30.xml"/><Relationship Id="rId5" Type="http://schemas.openxmlformats.org/officeDocument/2006/relationships/diagramLayout" Target="../diagrams/layout30.xml"/><Relationship Id="rId4" Type="http://schemas.openxmlformats.org/officeDocument/2006/relationships/diagramData" Target="../diagrams/data30.xml"/></Relationships>
</file>

<file path=ppt/slides/_rels/slide32.xml.rels><?xml version="1.0" encoding="UTF-8" standalone="yes"?>
<Relationships xmlns="http://schemas.openxmlformats.org/package/2006/relationships"><Relationship Id="rId8" Type="http://schemas.microsoft.com/office/2007/relationships/diagramDrawing" Target="../diagrams/drawing31.xml"/><Relationship Id="rId3" Type="http://schemas.openxmlformats.org/officeDocument/2006/relationships/image" Target="../media/image36.png"/><Relationship Id="rId7" Type="http://schemas.openxmlformats.org/officeDocument/2006/relationships/diagramColors" Target="../diagrams/colors31.xml"/><Relationship Id="rId2" Type="http://schemas.openxmlformats.org/officeDocument/2006/relationships/image" Target="../media/image35.png"/><Relationship Id="rId1" Type="http://schemas.openxmlformats.org/officeDocument/2006/relationships/slideLayout" Target="../slideLayouts/slideLayout6.xml"/><Relationship Id="rId6" Type="http://schemas.openxmlformats.org/officeDocument/2006/relationships/diagramQuickStyle" Target="../diagrams/quickStyle31.xml"/><Relationship Id="rId5" Type="http://schemas.openxmlformats.org/officeDocument/2006/relationships/diagramLayout" Target="../diagrams/layout31.xml"/><Relationship Id="rId4" Type="http://schemas.openxmlformats.org/officeDocument/2006/relationships/diagramData" Target="../diagrams/data31.xml"/></Relationships>
</file>

<file path=ppt/slides/_rels/slide33.xml.rels><?xml version="1.0" encoding="UTF-8" standalone="yes"?>
<Relationships xmlns="http://schemas.openxmlformats.org/package/2006/relationships"><Relationship Id="rId3" Type="http://schemas.openxmlformats.org/officeDocument/2006/relationships/diagramLayout" Target="../diagrams/layout32.xml"/><Relationship Id="rId2" Type="http://schemas.openxmlformats.org/officeDocument/2006/relationships/diagramData" Target="../diagrams/data32.xml"/><Relationship Id="rId1" Type="http://schemas.openxmlformats.org/officeDocument/2006/relationships/slideLayout" Target="../slideLayouts/slideLayout6.xml"/><Relationship Id="rId6" Type="http://schemas.microsoft.com/office/2007/relationships/diagramDrawing" Target="../diagrams/drawing32.xml"/><Relationship Id="rId5" Type="http://schemas.openxmlformats.org/officeDocument/2006/relationships/diagramColors" Target="../diagrams/colors32.xml"/><Relationship Id="rId4" Type="http://schemas.openxmlformats.org/officeDocument/2006/relationships/diagramQuickStyle" Target="../diagrams/quickStyle32.xml"/></Relationships>
</file>

<file path=ppt/slides/_rels/slide34.xml.rels><?xml version="1.0" encoding="UTF-8" standalone="yes"?>
<Relationships xmlns="http://schemas.openxmlformats.org/package/2006/relationships"><Relationship Id="rId3" Type="http://schemas.openxmlformats.org/officeDocument/2006/relationships/diagramLayout" Target="../diagrams/layout33.xml"/><Relationship Id="rId2" Type="http://schemas.openxmlformats.org/officeDocument/2006/relationships/diagramData" Target="../diagrams/data33.xml"/><Relationship Id="rId1" Type="http://schemas.openxmlformats.org/officeDocument/2006/relationships/slideLayout" Target="../slideLayouts/slideLayout6.xml"/><Relationship Id="rId6" Type="http://schemas.microsoft.com/office/2007/relationships/diagramDrawing" Target="../diagrams/drawing33.xml"/><Relationship Id="rId5" Type="http://schemas.openxmlformats.org/officeDocument/2006/relationships/diagramColors" Target="../diagrams/colors33.xml"/><Relationship Id="rId4" Type="http://schemas.openxmlformats.org/officeDocument/2006/relationships/diagramQuickStyle" Target="../diagrams/quickStyle33.xml"/></Relationships>
</file>

<file path=ppt/slides/_rels/slide35.xml.rels><?xml version="1.0" encoding="UTF-8" standalone="yes"?>
<Relationships xmlns="http://schemas.openxmlformats.org/package/2006/relationships"><Relationship Id="rId8" Type="http://schemas.openxmlformats.org/officeDocument/2006/relationships/diagramLayout" Target="../diagrams/layout35.xml"/><Relationship Id="rId3" Type="http://schemas.openxmlformats.org/officeDocument/2006/relationships/diagramLayout" Target="../diagrams/layout34.xml"/><Relationship Id="rId7" Type="http://schemas.openxmlformats.org/officeDocument/2006/relationships/diagramData" Target="../diagrams/data35.xml"/><Relationship Id="rId2" Type="http://schemas.openxmlformats.org/officeDocument/2006/relationships/diagramData" Target="../diagrams/data34.xml"/><Relationship Id="rId1" Type="http://schemas.openxmlformats.org/officeDocument/2006/relationships/slideLayout" Target="../slideLayouts/slideLayout6.xml"/><Relationship Id="rId6" Type="http://schemas.microsoft.com/office/2007/relationships/diagramDrawing" Target="../diagrams/drawing34.xml"/><Relationship Id="rId11" Type="http://schemas.microsoft.com/office/2007/relationships/diagramDrawing" Target="../diagrams/drawing35.xml"/><Relationship Id="rId5" Type="http://schemas.openxmlformats.org/officeDocument/2006/relationships/diagramColors" Target="../diagrams/colors34.xml"/><Relationship Id="rId10" Type="http://schemas.openxmlformats.org/officeDocument/2006/relationships/diagramColors" Target="../diagrams/colors35.xml"/><Relationship Id="rId4" Type="http://schemas.openxmlformats.org/officeDocument/2006/relationships/diagramQuickStyle" Target="../diagrams/quickStyle34.xml"/><Relationship Id="rId9" Type="http://schemas.openxmlformats.org/officeDocument/2006/relationships/diagramQuickStyle" Target="../diagrams/quickStyle35.xml"/></Relationships>
</file>

<file path=ppt/slides/_rels/slide4.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6.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5.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6.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6.xml.rels><?xml version="1.0" encoding="UTF-8" standalone="yes"?>
<Relationships xmlns="http://schemas.openxmlformats.org/package/2006/relationships"><Relationship Id="rId3" Type="http://schemas.openxmlformats.org/officeDocument/2006/relationships/diagramLayout" Target="../diagrams/layout5.xml"/><Relationship Id="rId2" Type="http://schemas.openxmlformats.org/officeDocument/2006/relationships/diagramData" Target="../diagrams/data5.xml"/><Relationship Id="rId1" Type="http://schemas.openxmlformats.org/officeDocument/2006/relationships/slideLayout" Target="../slideLayouts/slideLayout6.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7.xml.rels><?xml version="1.0" encoding="UTF-8" standalone="yes"?>
<Relationships xmlns="http://schemas.openxmlformats.org/package/2006/relationships"><Relationship Id="rId8" Type="http://schemas.openxmlformats.org/officeDocument/2006/relationships/diagramColors" Target="../diagrams/colors6.xml"/><Relationship Id="rId3" Type="http://schemas.openxmlformats.org/officeDocument/2006/relationships/image" Target="../media/image6.png"/><Relationship Id="rId7" Type="http://schemas.openxmlformats.org/officeDocument/2006/relationships/diagramQuickStyle" Target="../diagrams/quickStyle6.xml"/><Relationship Id="rId2" Type="http://schemas.openxmlformats.org/officeDocument/2006/relationships/image" Target="../media/image5.png"/><Relationship Id="rId1" Type="http://schemas.openxmlformats.org/officeDocument/2006/relationships/slideLayout" Target="../slideLayouts/slideLayout6.xml"/><Relationship Id="rId6" Type="http://schemas.openxmlformats.org/officeDocument/2006/relationships/diagramLayout" Target="../diagrams/layout6.xml"/><Relationship Id="rId5" Type="http://schemas.openxmlformats.org/officeDocument/2006/relationships/diagramData" Target="../diagrams/data6.xml"/><Relationship Id="rId4" Type="http://schemas.openxmlformats.org/officeDocument/2006/relationships/image" Target="../media/image7.png"/><Relationship Id="rId9" Type="http://schemas.microsoft.com/office/2007/relationships/diagramDrawing" Target="../diagrams/drawing6.xml"/></Relationships>
</file>

<file path=ppt/slides/_rels/slide8.xml.rels><?xml version="1.0" encoding="UTF-8" standalone="yes"?>
<Relationships xmlns="http://schemas.openxmlformats.org/package/2006/relationships"><Relationship Id="rId8" Type="http://schemas.microsoft.com/office/2007/relationships/diagramDrawing" Target="../diagrams/drawing7.xml"/><Relationship Id="rId3" Type="http://schemas.openxmlformats.org/officeDocument/2006/relationships/image" Target="../media/image9.jpeg"/><Relationship Id="rId7" Type="http://schemas.openxmlformats.org/officeDocument/2006/relationships/diagramColors" Target="../diagrams/colors7.xml"/><Relationship Id="rId2" Type="http://schemas.openxmlformats.org/officeDocument/2006/relationships/image" Target="../media/image8.jpeg"/><Relationship Id="rId1" Type="http://schemas.openxmlformats.org/officeDocument/2006/relationships/slideLayout" Target="../slideLayouts/slideLayout6.xml"/><Relationship Id="rId6" Type="http://schemas.openxmlformats.org/officeDocument/2006/relationships/diagramQuickStyle" Target="../diagrams/quickStyle7.xml"/><Relationship Id="rId5" Type="http://schemas.openxmlformats.org/officeDocument/2006/relationships/diagramLayout" Target="../diagrams/layout7.xml"/><Relationship Id="rId4" Type="http://schemas.openxmlformats.org/officeDocument/2006/relationships/diagramData" Target="../diagrams/data7.xml"/></Relationships>
</file>

<file path=ppt/slides/_rels/slide9.xml.rels><?xml version="1.0" encoding="UTF-8" standalone="yes"?>
<Relationships xmlns="http://schemas.openxmlformats.org/package/2006/relationships"><Relationship Id="rId8" Type="http://schemas.microsoft.com/office/2007/relationships/diagramDrawing" Target="../diagrams/drawing8.xml"/><Relationship Id="rId3" Type="http://schemas.openxmlformats.org/officeDocument/2006/relationships/image" Target="../media/image11.jpeg"/><Relationship Id="rId7" Type="http://schemas.openxmlformats.org/officeDocument/2006/relationships/diagramColors" Target="../diagrams/colors8.xml"/><Relationship Id="rId2" Type="http://schemas.openxmlformats.org/officeDocument/2006/relationships/image" Target="../media/image10.jpeg"/><Relationship Id="rId1" Type="http://schemas.openxmlformats.org/officeDocument/2006/relationships/slideLayout" Target="../slideLayouts/slideLayout6.xml"/><Relationship Id="rId6" Type="http://schemas.openxmlformats.org/officeDocument/2006/relationships/diagramQuickStyle" Target="../diagrams/quickStyle8.xml"/><Relationship Id="rId5" Type="http://schemas.openxmlformats.org/officeDocument/2006/relationships/diagramLayout" Target="../diagrams/layout8.xml"/><Relationship Id="rId4" Type="http://schemas.openxmlformats.org/officeDocument/2006/relationships/diagramData" Target="../diagrams/data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 name="Title 1"/>
          <p:cNvSpPr txBox="1">
            <a:spLocks/>
          </p:cNvSpPr>
          <p:nvPr/>
        </p:nvSpPr>
        <p:spPr>
          <a:xfrm>
            <a:off x="1898650" y="2514600"/>
            <a:ext cx="5029200" cy="838200"/>
          </a:xfrm>
          <a:prstGeom prst="rect">
            <a:avLst/>
          </a:prstGeom>
        </p:spPr>
        <p:txBody>
          <a:bodyPr anchor="ctr"/>
          <a:lstStyle/>
          <a:p>
            <a:pPr algn="ctr" rtl="1" eaLnBrk="1" fontAlgn="auto" hangingPunct="1">
              <a:spcAft>
                <a:spcPts val="0"/>
              </a:spcAft>
              <a:defRPr/>
            </a:pPr>
            <a:r>
              <a:rPr lang="fa-IR" sz="7200" b="1" i="1" dirty="0">
                <a:solidFill>
                  <a:schemeClr val="bg1"/>
                </a:solidFill>
                <a:latin typeface="+mj-lt"/>
                <a:ea typeface="+mj-ea"/>
                <a:cs typeface="B Tabassom" pitchFamily="2" charset="-78"/>
              </a:rPr>
              <a:t>تکنیک ادراک</a:t>
            </a:r>
            <a:endParaRPr lang="en-US" sz="7200" b="1" i="1" dirty="0">
              <a:solidFill>
                <a:schemeClr val="bg1"/>
              </a:solidFill>
              <a:latin typeface="+mj-lt"/>
              <a:ea typeface="+mj-ea"/>
              <a:cs typeface="B Tabassom" pitchFamily="2" charset="-78"/>
            </a:endParaRPr>
          </a:p>
        </p:txBody>
      </p:sp>
      <p:sp>
        <p:nvSpPr>
          <p:cNvPr id="57" name="Rectangle 56"/>
          <p:cNvSpPr/>
          <p:nvPr/>
        </p:nvSpPr>
        <p:spPr>
          <a:xfrm>
            <a:off x="762000" y="1858963"/>
            <a:ext cx="7543800" cy="46037"/>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24" name="Title 1"/>
          <p:cNvSpPr txBox="1">
            <a:spLocks/>
          </p:cNvSpPr>
          <p:nvPr/>
        </p:nvSpPr>
        <p:spPr>
          <a:xfrm>
            <a:off x="1897063" y="3581400"/>
            <a:ext cx="5030787" cy="739775"/>
          </a:xfrm>
          <a:prstGeom prst="rect">
            <a:avLst/>
          </a:prstGeom>
        </p:spPr>
        <p:txBody>
          <a:bodyPr anchor="ctr"/>
          <a:lstStyle/>
          <a:p>
            <a:pPr algn="ctr" rtl="1" eaLnBrk="1" fontAlgn="auto" hangingPunct="1">
              <a:spcAft>
                <a:spcPts val="0"/>
              </a:spcAft>
              <a:defRPr/>
            </a:pPr>
            <a:r>
              <a:rPr lang="fa-IR" sz="3600" dirty="0">
                <a:latin typeface="+mj-lt"/>
                <a:ea typeface="+mj-ea"/>
                <a:cs typeface="B Zar" pitchFamily="2" charset="-78"/>
              </a:rPr>
              <a:t>روش طراحی  شهری(2)</a:t>
            </a:r>
            <a:endParaRPr lang="en-US" sz="3600" dirty="0">
              <a:latin typeface="+mj-lt"/>
              <a:ea typeface="+mj-ea"/>
              <a:cs typeface="B Zar" pitchFamily="2" charset="-78"/>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pPr fontAlgn="auto">
              <a:spcAft>
                <a:spcPts val="0"/>
              </a:spcAft>
              <a:defRPr/>
            </a:pPr>
            <a:r>
              <a:rPr lang="fa-IR" sz="3600" dirty="0">
                <a:solidFill>
                  <a:schemeClr val="bg1">
                    <a:lumMod val="75000"/>
                    <a:lumOff val="25000"/>
                  </a:schemeClr>
                </a:solidFill>
                <a:ea typeface="+mj-ea"/>
                <a:cs typeface="B Mitra" pitchFamily="2" charset="-78"/>
              </a:rPr>
              <a:t>ادراک</a:t>
            </a:r>
            <a:endParaRPr lang="en-US" sz="3600" dirty="0">
              <a:solidFill>
                <a:schemeClr val="bg1">
                  <a:lumMod val="75000"/>
                  <a:lumOff val="25000"/>
                </a:schemeClr>
              </a:solidFill>
              <a:ea typeface="+mj-ea"/>
              <a:cs typeface="B Mitra" pitchFamily="2" charset="-78"/>
            </a:endParaRPr>
          </a:p>
        </p:txBody>
      </p:sp>
      <p:sp>
        <p:nvSpPr>
          <p:cNvPr id="2" name="Rectangle 1"/>
          <p:cNvSpPr/>
          <p:nvPr/>
        </p:nvSpPr>
        <p:spPr>
          <a:xfrm>
            <a:off x="1676400" y="1717675"/>
            <a:ext cx="7467600" cy="5140325"/>
          </a:xfrm>
          <a:prstGeom prst="rect">
            <a:avLst/>
          </a:prstGeom>
        </p:spPr>
        <p:txBody>
          <a:bodyPr>
            <a:spAutoFit/>
          </a:bodyPr>
          <a:lstStyle/>
          <a:p>
            <a:pPr algn="just" rtl="1" eaLnBrk="1" fontAlgn="auto" hangingPunct="1">
              <a:spcBef>
                <a:spcPts val="0"/>
              </a:spcBef>
              <a:spcAft>
                <a:spcPts val="0"/>
              </a:spcAft>
              <a:defRPr/>
            </a:pPr>
            <a:r>
              <a:rPr lang="fa-IR" sz="2400" b="1" dirty="0">
                <a:solidFill>
                  <a:srgbClr val="FF0000"/>
                </a:solidFill>
                <a:latin typeface="+mn-lt"/>
                <a:cs typeface="B Mitra" pitchFamily="2" charset="-78"/>
              </a:rPr>
              <a:t>جنبه های زمانی ادراک :</a:t>
            </a:r>
          </a:p>
          <a:p>
            <a:pPr algn="just" rtl="1" eaLnBrk="1" fontAlgn="auto" hangingPunct="1">
              <a:spcBef>
                <a:spcPts val="0"/>
              </a:spcBef>
              <a:spcAft>
                <a:spcPts val="0"/>
              </a:spcAft>
              <a:defRPr/>
            </a:pPr>
            <a:endParaRPr lang="en-US" sz="2400" dirty="0">
              <a:solidFill>
                <a:srgbClr val="FF0000"/>
              </a:solidFill>
              <a:latin typeface="+mn-lt"/>
              <a:cs typeface="B Mitra" pitchFamily="2" charset="-78"/>
            </a:endParaRPr>
          </a:p>
          <a:p>
            <a:pPr marL="342900" indent="-342900" algn="just" rtl="1" eaLnBrk="1" fontAlgn="auto" hangingPunct="1">
              <a:spcBef>
                <a:spcPts val="0"/>
              </a:spcBef>
              <a:spcAft>
                <a:spcPts val="0"/>
              </a:spcAft>
              <a:buFont typeface="Wingdings" pitchFamily="2" charset="2"/>
              <a:buChar char="q"/>
              <a:defRPr/>
            </a:pPr>
            <a:r>
              <a:rPr lang="fa-IR" sz="2000" b="1" dirty="0">
                <a:solidFill>
                  <a:srgbClr val="FFFF00"/>
                </a:solidFill>
                <a:latin typeface="+mn-lt"/>
                <a:cs typeface="B Mitra" pitchFamily="2" charset="-78"/>
              </a:rPr>
              <a:t>حرکت و  ادراک : </a:t>
            </a:r>
            <a:r>
              <a:rPr lang="fa-IR" sz="2000" dirty="0">
                <a:latin typeface="+mn-lt"/>
                <a:cs typeface="B Mitra" pitchFamily="2" charset="-78"/>
              </a:rPr>
              <a:t>ما محیط و منظر را به شکل تسلسل زمان فضا درک می کنیم . با حرکت ما ، پرسپکتیو مکان نیز از نظر فیزیکی تغییر می کند . مثلا ورود به یک فضای بزرگ از طریق فضایی کوچکتر ، می تواند موجب شود که فضای بزرگ با هیبت تر به نظر برسد .</a:t>
            </a:r>
            <a:endParaRPr lang="en-US" sz="2000" dirty="0">
              <a:latin typeface="+mn-lt"/>
              <a:cs typeface="B Mitra" pitchFamily="2" charset="-78"/>
            </a:endParaRPr>
          </a:p>
          <a:p>
            <a:pPr marL="342900" indent="-342900" algn="just" rtl="1" eaLnBrk="1" fontAlgn="auto" hangingPunct="1">
              <a:spcBef>
                <a:spcPts val="0"/>
              </a:spcBef>
              <a:spcAft>
                <a:spcPts val="0"/>
              </a:spcAft>
              <a:buFont typeface="Wingdings" pitchFamily="2" charset="2"/>
              <a:buChar char="q"/>
              <a:defRPr/>
            </a:pPr>
            <a:r>
              <a:rPr lang="fa-IR" sz="2000" b="1" dirty="0">
                <a:solidFill>
                  <a:srgbClr val="FFFF00"/>
                </a:solidFill>
                <a:latin typeface="+mn-lt"/>
                <a:cs typeface="B Mitra" pitchFamily="2" charset="-78"/>
              </a:rPr>
              <a:t>سرعت و ادراک :</a:t>
            </a:r>
            <a:r>
              <a:rPr lang="fa-IR" sz="2000" dirty="0">
                <a:solidFill>
                  <a:srgbClr val="FFFF00"/>
                </a:solidFill>
                <a:latin typeface="+mn-lt"/>
                <a:cs typeface="B Mitra" pitchFamily="2" charset="-78"/>
              </a:rPr>
              <a:t> </a:t>
            </a:r>
            <a:r>
              <a:rPr lang="fa-IR" sz="2000" dirty="0">
                <a:latin typeface="+mn-lt"/>
                <a:cs typeface="B Mitra" pitchFamily="2" charset="-78"/>
              </a:rPr>
              <a:t>دیدن مناظر وقت می گیرد و بنابراین ما باید سرعت حرکت در محیط و منظر و تاثیر آن سرعت را بر ادراک در نظر بگیریم . </a:t>
            </a:r>
            <a:endParaRPr lang="en-US" sz="2000" dirty="0">
              <a:latin typeface="+mn-lt"/>
              <a:cs typeface="B Mitra" pitchFamily="2" charset="-78"/>
            </a:endParaRPr>
          </a:p>
          <a:p>
            <a:pPr marL="342900" indent="-342900" algn="just" rtl="1" eaLnBrk="1" fontAlgn="auto" hangingPunct="1">
              <a:spcBef>
                <a:spcPts val="0"/>
              </a:spcBef>
              <a:spcAft>
                <a:spcPts val="0"/>
              </a:spcAft>
              <a:buFont typeface="Wingdings" pitchFamily="2" charset="2"/>
              <a:buChar char="q"/>
              <a:defRPr/>
            </a:pPr>
            <a:r>
              <a:rPr lang="fa-IR" sz="2000" b="1" dirty="0">
                <a:solidFill>
                  <a:srgbClr val="FFFF00"/>
                </a:solidFill>
                <a:latin typeface="+mn-lt"/>
                <a:cs typeface="B Mitra" pitchFamily="2" charset="-78"/>
              </a:rPr>
              <a:t>زمان و ادراک :</a:t>
            </a:r>
            <a:r>
              <a:rPr lang="fa-IR" sz="2000" dirty="0">
                <a:solidFill>
                  <a:srgbClr val="FFFF00"/>
                </a:solidFill>
                <a:latin typeface="+mn-lt"/>
                <a:cs typeface="B Mitra" pitchFamily="2" charset="-78"/>
              </a:rPr>
              <a:t> </a:t>
            </a:r>
            <a:r>
              <a:rPr lang="fa-IR" sz="2000" dirty="0">
                <a:latin typeface="+mn-lt"/>
                <a:cs typeface="B Mitra" pitchFamily="2" charset="-78"/>
              </a:rPr>
              <a:t>ما محیط و منظر را بصورت به صورت یک سلسله ادراکات ، که در طول زمان شکل می گیرند ، تجربه می کنیم .</a:t>
            </a:r>
            <a:endParaRPr lang="en-US" sz="2000" dirty="0">
              <a:latin typeface="+mn-lt"/>
              <a:cs typeface="B Mitra" pitchFamily="2" charset="-78"/>
            </a:endParaRPr>
          </a:p>
          <a:p>
            <a:pPr marL="342900" indent="-342900" algn="just" rtl="1" eaLnBrk="1" fontAlgn="auto" hangingPunct="1">
              <a:spcBef>
                <a:spcPts val="0"/>
              </a:spcBef>
              <a:spcAft>
                <a:spcPts val="0"/>
              </a:spcAft>
              <a:buFont typeface="Wingdings" pitchFamily="2" charset="2"/>
              <a:buChar char="ü"/>
              <a:defRPr/>
            </a:pPr>
            <a:r>
              <a:rPr lang="fa-IR" sz="2000" dirty="0">
                <a:latin typeface="+mn-lt"/>
                <a:cs typeface="B Mitra" pitchFamily="2" charset="-78"/>
              </a:rPr>
              <a:t>ساختار ذهنی نسبت به جهان نیز با گذشت زمان تغییر می کند . وقتی ما برای اولین بار به بخش جدیدی از شهر وارد می شویم ، آنچه که  ابتدا به شکل نقشه شهر ساختار ذهنی ما را می سازد ، با گذشت زمان به ساختار ذهنی پر مفهومی متشکل از ناحیه ها ، مکان های خاص ، علایم شهری ، لبه ها و مناسبات تبدیل می شود . </a:t>
            </a:r>
            <a:endParaRPr lang="en-US" sz="2000" dirty="0">
              <a:latin typeface="+mn-lt"/>
              <a:cs typeface="B Mitra" pitchFamily="2" charset="-78"/>
            </a:endParaRPr>
          </a:p>
          <a:p>
            <a:pPr marL="342900" indent="-342900" algn="just" rtl="1" eaLnBrk="1" fontAlgn="auto" hangingPunct="1">
              <a:spcBef>
                <a:spcPts val="0"/>
              </a:spcBef>
              <a:spcAft>
                <a:spcPts val="0"/>
              </a:spcAft>
              <a:buFont typeface="Wingdings" pitchFamily="2" charset="2"/>
              <a:buChar char="ü"/>
              <a:defRPr/>
            </a:pPr>
            <a:r>
              <a:rPr lang="fa-IR" sz="2000" dirty="0">
                <a:latin typeface="+mn-lt"/>
                <a:cs typeface="B Mitra" pitchFamily="2" charset="-78"/>
              </a:rPr>
              <a:t>هرچه بیشتر مکانی را تجربه کنیم ، وابستگی کمتری نسبت به خصوصیات فیزیکی آن پیدا کرده و وابستگی بیشتری نسبت به مفاهیم کلی که مکان ارائه می دهد و تداعی معانی که بوجود می آورد پیدا خواهیم نمود .</a:t>
            </a:r>
            <a:endParaRPr lang="en-US" sz="2000" dirty="0">
              <a:latin typeface="+mn-lt"/>
              <a:cs typeface="B Mitra" pitchFamily="2" charset="-78"/>
            </a:endParaRPr>
          </a:p>
        </p:txBody>
      </p:sp>
      <p:graphicFrame>
        <p:nvGraphicFramePr>
          <p:cNvPr id="22" name="Diagram 21"/>
          <p:cNvGraphicFramePr/>
          <p:nvPr/>
        </p:nvGraphicFramePr>
        <p:xfrm>
          <a:off x="0" y="72785"/>
          <a:ext cx="1524000" cy="656408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pPr fontAlgn="auto">
              <a:spcAft>
                <a:spcPts val="0"/>
              </a:spcAft>
              <a:defRPr/>
            </a:pPr>
            <a:r>
              <a:rPr lang="fa-IR" sz="3600" dirty="0">
                <a:solidFill>
                  <a:schemeClr val="bg1">
                    <a:lumMod val="75000"/>
                    <a:lumOff val="25000"/>
                  </a:schemeClr>
                </a:solidFill>
                <a:ea typeface="+mj-ea"/>
                <a:cs typeface="B Mitra" pitchFamily="2" charset="-78"/>
              </a:rPr>
              <a:t>تصویر ذهنی</a:t>
            </a:r>
            <a:endParaRPr lang="en-US" sz="3600" dirty="0">
              <a:solidFill>
                <a:schemeClr val="bg1">
                  <a:lumMod val="75000"/>
                  <a:lumOff val="25000"/>
                </a:schemeClr>
              </a:solidFill>
              <a:ea typeface="+mj-ea"/>
              <a:cs typeface="B Mitra" pitchFamily="2" charset="-78"/>
            </a:endParaRPr>
          </a:p>
        </p:txBody>
      </p:sp>
      <p:sp>
        <p:nvSpPr>
          <p:cNvPr id="17411" name="Rectangle 2"/>
          <p:cNvSpPr>
            <a:spLocks noChangeArrowheads="1"/>
          </p:cNvSpPr>
          <p:nvPr/>
        </p:nvSpPr>
        <p:spPr bwMode="auto">
          <a:xfrm>
            <a:off x="1477963" y="1339850"/>
            <a:ext cx="7681912"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Garamond" panose="02020404030301010803" pitchFamily="18" charset="0"/>
              </a:defRPr>
            </a:lvl1pPr>
            <a:lvl2pPr marL="742950" indent="-285750">
              <a:defRPr>
                <a:solidFill>
                  <a:schemeClr val="tx1"/>
                </a:solidFill>
                <a:latin typeface="Garamond" panose="02020404030301010803" pitchFamily="18" charset="0"/>
              </a:defRPr>
            </a:lvl2pPr>
            <a:lvl3pPr marL="1143000" indent="-228600">
              <a:defRPr>
                <a:solidFill>
                  <a:schemeClr val="tx1"/>
                </a:solidFill>
                <a:latin typeface="Garamond" panose="02020404030301010803" pitchFamily="18" charset="0"/>
              </a:defRPr>
            </a:lvl3pPr>
            <a:lvl4pPr marL="1600200" indent="-228600">
              <a:defRPr>
                <a:solidFill>
                  <a:schemeClr val="tx1"/>
                </a:solidFill>
                <a:latin typeface="Garamond" panose="02020404030301010803" pitchFamily="18" charset="0"/>
              </a:defRPr>
            </a:lvl4pPr>
            <a:lvl5pPr marL="2057400" indent="-228600">
              <a:defRPr>
                <a:solidFill>
                  <a:schemeClr val="tx1"/>
                </a:solidFill>
                <a:latin typeface="Garamond" panose="02020404030301010803" pitchFamily="18" charset="0"/>
              </a:defRPr>
            </a:lvl5pPr>
            <a:lvl6pPr marL="2514600" indent="-228600" algn="l" rtl="0" fontAlgn="base">
              <a:spcBef>
                <a:spcPct val="0"/>
              </a:spcBef>
              <a:spcAft>
                <a:spcPct val="0"/>
              </a:spcAft>
              <a:defRPr>
                <a:solidFill>
                  <a:schemeClr val="tx1"/>
                </a:solidFill>
                <a:latin typeface="Garamond" panose="02020404030301010803" pitchFamily="18" charset="0"/>
              </a:defRPr>
            </a:lvl6pPr>
            <a:lvl7pPr marL="2971800" indent="-228600" algn="l" rtl="0" fontAlgn="base">
              <a:spcBef>
                <a:spcPct val="0"/>
              </a:spcBef>
              <a:spcAft>
                <a:spcPct val="0"/>
              </a:spcAft>
              <a:defRPr>
                <a:solidFill>
                  <a:schemeClr val="tx1"/>
                </a:solidFill>
                <a:latin typeface="Garamond" panose="02020404030301010803" pitchFamily="18" charset="0"/>
              </a:defRPr>
            </a:lvl7pPr>
            <a:lvl8pPr marL="3429000" indent="-228600" algn="l" rtl="0" fontAlgn="base">
              <a:spcBef>
                <a:spcPct val="0"/>
              </a:spcBef>
              <a:spcAft>
                <a:spcPct val="0"/>
              </a:spcAft>
              <a:defRPr>
                <a:solidFill>
                  <a:schemeClr val="tx1"/>
                </a:solidFill>
                <a:latin typeface="Garamond" panose="02020404030301010803" pitchFamily="18" charset="0"/>
              </a:defRPr>
            </a:lvl8pPr>
            <a:lvl9pPr marL="3886200" indent="-228600" algn="l" rtl="0" fontAlgn="base">
              <a:spcBef>
                <a:spcPct val="0"/>
              </a:spcBef>
              <a:spcAft>
                <a:spcPct val="0"/>
              </a:spcAft>
              <a:defRPr>
                <a:solidFill>
                  <a:schemeClr val="tx1"/>
                </a:solidFill>
                <a:latin typeface="Garamond" panose="02020404030301010803" pitchFamily="18" charset="0"/>
              </a:defRPr>
            </a:lvl9pPr>
          </a:lstStyle>
          <a:p>
            <a:pPr algn="just" rtl="1" eaLnBrk="1" hangingPunct="1"/>
            <a:r>
              <a:rPr lang="fa-IR" altLang="fa-IR" sz="2400" b="1">
                <a:solidFill>
                  <a:srgbClr val="FF0000"/>
                </a:solidFill>
                <a:cs typeface="B Mitra" panose="00000400000000000000" pitchFamily="2" charset="-78"/>
              </a:rPr>
              <a:t>محتوای تصویر ذهنی </a:t>
            </a:r>
            <a:r>
              <a:rPr lang="fa-IR" altLang="fa-IR" sz="2000" b="1">
                <a:solidFill>
                  <a:srgbClr val="FF0000"/>
                </a:solidFill>
                <a:cs typeface="B Mitra" panose="00000400000000000000" pitchFamily="2" charset="-78"/>
              </a:rPr>
              <a:t>:</a:t>
            </a:r>
            <a:endParaRPr lang="en-US" altLang="fa-IR" sz="2000" b="1">
              <a:solidFill>
                <a:srgbClr val="FF0000"/>
              </a:solidFill>
              <a:cs typeface="B Mitra" panose="00000400000000000000" pitchFamily="2" charset="-78"/>
            </a:endParaRPr>
          </a:p>
        </p:txBody>
      </p:sp>
      <p:sp>
        <p:nvSpPr>
          <p:cNvPr id="15" name="Down Arrow Callout 14"/>
          <p:cNvSpPr/>
          <p:nvPr/>
        </p:nvSpPr>
        <p:spPr>
          <a:xfrm>
            <a:off x="1744663" y="1801813"/>
            <a:ext cx="7148512" cy="3817937"/>
          </a:xfrm>
          <a:prstGeom prst="downArrowCallout">
            <a:avLst/>
          </a:prstGeom>
          <a:solidFill>
            <a:srgbClr val="C0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just" rtl="1" eaLnBrk="1" fontAlgn="auto" hangingPunct="1">
              <a:spcBef>
                <a:spcPts val="0"/>
              </a:spcBef>
              <a:spcAft>
                <a:spcPts val="0"/>
              </a:spcAft>
              <a:defRPr/>
            </a:pPr>
            <a:r>
              <a:rPr lang="fa-IR" sz="2000" dirty="0">
                <a:cs typeface="B Mitra" pitchFamily="2" charset="-78"/>
              </a:rPr>
              <a:t>کوین لینچ در مطالعه ای که کتاب تصویر شهر بر اساس آن نوشته شد ، نتیجه گرفت که تصاویر ذهنی شهر در سه زمینه </a:t>
            </a:r>
            <a:r>
              <a:rPr lang="fa-IR" sz="2000" b="1" dirty="0">
                <a:solidFill>
                  <a:srgbClr val="FFFF00"/>
                </a:solidFill>
                <a:cs typeface="B Mitra" pitchFamily="2" charset="-78"/>
              </a:rPr>
              <a:t>هویت ، ساختار و معنا </a:t>
            </a:r>
            <a:r>
              <a:rPr lang="fa-IR" sz="2000" dirty="0">
                <a:cs typeface="B Mitra" pitchFamily="2" charset="-78"/>
              </a:rPr>
              <a:t>قابل تحلیل و تبیین اند . </a:t>
            </a:r>
          </a:p>
          <a:p>
            <a:pPr marL="342900" indent="-342900" algn="just" rtl="1" eaLnBrk="1" fontAlgn="auto" hangingPunct="1">
              <a:spcBef>
                <a:spcPts val="0"/>
              </a:spcBef>
              <a:spcAft>
                <a:spcPts val="0"/>
              </a:spcAft>
              <a:buFont typeface="Wingdings" pitchFamily="2" charset="2"/>
              <a:buChar char="q"/>
              <a:defRPr/>
            </a:pPr>
            <a:r>
              <a:rPr lang="fa-IR" sz="2000" b="1" dirty="0">
                <a:solidFill>
                  <a:srgbClr val="FFFF00"/>
                </a:solidFill>
                <a:cs typeface="B Mitra" pitchFamily="2" charset="-78"/>
              </a:rPr>
              <a:t>هویت : </a:t>
            </a:r>
            <a:r>
              <a:rPr lang="fa-IR" sz="2000" dirty="0">
                <a:cs typeface="B Mitra" pitchFamily="2" charset="-78"/>
              </a:rPr>
              <a:t>به اشیایی از محیط اطلاق می شود که در رابطه شکل – زمینه نقش شکل را ایفا می کنند . </a:t>
            </a:r>
          </a:p>
          <a:p>
            <a:pPr marL="342900" indent="-342900" algn="just" rtl="1" eaLnBrk="1" fontAlgn="auto" hangingPunct="1">
              <a:spcBef>
                <a:spcPts val="0"/>
              </a:spcBef>
              <a:spcAft>
                <a:spcPts val="0"/>
              </a:spcAft>
              <a:buFont typeface="Wingdings" pitchFamily="2" charset="2"/>
              <a:buChar char="q"/>
              <a:defRPr/>
            </a:pPr>
            <a:r>
              <a:rPr lang="fa-IR" sz="2000" b="1" dirty="0">
                <a:solidFill>
                  <a:srgbClr val="FFFF00"/>
                </a:solidFill>
                <a:cs typeface="B Mitra" pitchFamily="2" charset="-78"/>
              </a:rPr>
              <a:t>ساختار : </a:t>
            </a:r>
            <a:r>
              <a:rPr lang="fa-IR" sz="2000" dirty="0">
                <a:cs typeface="B Mitra" pitchFamily="2" charset="-78"/>
              </a:rPr>
              <a:t>به رابطه ویژه اشیا و عناصر محیط گفته می شود .</a:t>
            </a:r>
          </a:p>
          <a:p>
            <a:pPr marL="342900" indent="-342900" algn="just" rtl="1" eaLnBrk="1" fontAlgn="auto" hangingPunct="1">
              <a:spcBef>
                <a:spcPts val="0"/>
              </a:spcBef>
              <a:spcAft>
                <a:spcPts val="0"/>
              </a:spcAft>
              <a:buFont typeface="Wingdings" pitchFamily="2" charset="2"/>
              <a:buChar char="q"/>
              <a:defRPr/>
            </a:pPr>
            <a:r>
              <a:rPr lang="fa-IR" sz="2000" b="1" dirty="0">
                <a:solidFill>
                  <a:srgbClr val="FFFF00"/>
                </a:solidFill>
                <a:cs typeface="B Mitra" pitchFamily="2" charset="-78"/>
              </a:rPr>
              <a:t>معنا : </a:t>
            </a:r>
            <a:r>
              <a:rPr lang="fa-IR" sz="2000" dirty="0">
                <a:cs typeface="B Mitra" pitchFamily="2" charset="-78"/>
              </a:rPr>
              <a:t>سودمندی احساسی یا عملی عناصر محیط است . </a:t>
            </a:r>
          </a:p>
          <a:p>
            <a:pPr algn="just" rtl="1" eaLnBrk="1" fontAlgn="auto" hangingPunct="1">
              <a:spcBef>
                <a:spcPts val="0"/>
              </a:spcBef>
              <a:spcAft>
                <a:spcPts val="0"/>
              </a:spcAft>
              <a:defRPr/>
            </a:pPr>
            <a:r>
              <a:rPr lang="fa-IR" sz="2000" dirty="0">
                <a:cs typeface="B Mitra" pitchFamily="2" charset="-78"/>
              </a:rPr>
              <a:t>در مطالعه لینچ ، </a:t>
            </a:r>
            <a:r>
              <a:rPr lang="fa-IR" sz="2000" dirty="0">
                <a:solidFill>
                  <a:srgbClr val="FFFF00"/>
                </a:solidFill>
                <a:cs typeface="B Mitra" pitchFamily="2" charset="-78"/>
              </a:rPr>
              <a:t>ساختار محیط متغیر مستقل </a:t>
            </a:r>
            <a:r>
              <a:rPr lang="fa-IR" sz="2000" dirty="0">
                <a:cs typeface="B Mitra" pitchFamily="2" charset="-78"/>
              </a:rPr>
              <a:t>و </a:t>
            </a:r>
            <a:r>
              <a:rPr lang="fa-IR" sz="2000" dirty="0">
                <a:solidFill>
                  <a:srgbClr val="FFFF00"/>
                </a:solidFill>
                <a:cs typeface="B Mitra" pitchFamily="2" charset="-78"/>
              </a:rPr>
              <a:t>تصاویر ذهنی متغیر وابسته </a:t>
            </a:r>
            <a:r>
              <a:rPr lang="fa-IR" sz="2000" dirty="0">
                <a:cs typeface="B Mitra" pitchFamily="2" charset="-78"/>
              </a:rPr>
              <a:t>هستند و هدف او </a:t>
            </a:r>
            <a:r>
              <a:rPr lang="fa-IR" sz="2000" dirty="0">
                <a:solidFill>
                  <a:srgbClr val="FFFF00"/>
                </a:solidFill>
                <a:cs typeface="B Mitra" pitchFamily="2" charset="-78"/>
              </a:rPr>
              <a:t>تبیین چگونگی نمایانی و خوانایی</a:t>
            </a:r>
            <a:r>
              <a:rPr lang="fa-IR" sz="2000" dirty="0">
                <a:cs typeface="B Mitra" pitchFamily="2" charset="-78"/>
              </a:rPr>
              <a:t> شهرها  بود . </a:t>
            </a:r>
            <a:endParaRPr lang="en-US" sz="2000" dirty="0">
              <a:cs typeface="B Mitra" pitchFamily="2" charset="-78"/>
            </a:endParaRPr>
          </a:p>
        </p:txBody>
      </p:sp>
      <p:sp>
        <p:nvSpPr>
          <p:cNvPr id="17413" name="Rectangle 3"/>
          <p:cNvSpPr>
            <a:spLocks noChangeArrowheads="1"/>
          </p:cNvSpPr>
          <p:nvPr/>
        </p:nvSpPr>
        <p:spPr bwMode="auto">
          <a:xfrm>
            <a:off x="1692275" y="5295900"/>
            <a:ext cx="7253288" cy="1570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Garamond" panose="02020404030301010803" pitchFamily="18" charset="0"/>
              </a:defRPr>
            </a:lvl1pPr>
            <a:lvl2pPr marL="742950" indent="-285750">
              <a:defRPr>
                <a:solidFill>
                  <a:schemeClr val="tx1"/>
                </a:solidFill>
                <a:latin typeface="Garamond" panose="02020404030301010803" pitchFamily="18" charset="0"/>
              </a:defRPr>
            </a:lvl2pPr>
            <a:lvl3pPr marL="1143000" indent="-228600">
              <a:defRPr>
                <a:solidFill>
                  <a:schemeClr val="tx1"/>
                </a:solidFill>
                <a:latin typeface="Garamond" panose="02020404030301010803" pitchFamily="18" charset="0"/>
              </a:defRPr>
            </a:lvl3pPr>
            <a:lvl4pPr marL="1600200" indent="-228600">
              <a:defRPr>
                <a:solidFill>
                  <a:schemeClr val="tx1"/>
                </a:solidFill>
                <a:latin typeface="Garamond" panose="02020404030301010803" pitchFamily="18" charset="0"/>
              </a:defRPr>
            </a:lvl4pPr>
            <a:lvl5pPr marL="2057400" indent="-228600">
              <a:defRPr>
                <a:solidFill>
                  <a:schemeClr val="tx1"/>
                </a:solidFill>
                <a:latin typeface="Garamond" panose="02020404030301010803" pitchFamily="18" charset="0"/>
              </a:defRPr>
            </a:lvl5pPr>
            <a:lvl6pPr marL="2514600" indent="-228600" algn="l" rtl="0" fontAlgn="base">
              <a:spcBef>
                <a:spcPct val="0"/>
              </a:spcBef>
              <a:spcAft>
                <a:spcPct val="0"/>
              </a:spcAft>
              <a:defRPr>
                <a:solidFill>
                  <a:schemeClr val="tx1"/>
                </a:solidFill>
                <a:latin typeface="Garamond" panose="02020404030301010803" pitchFamily="18" charset="0"/>
              </a:defRPr>
            </a:lvl6pPr>
            <a:lvl7pPr marL="2971800" indent="-228600" algn="l" rtl="0" fontAlgn="base">
              <a:spcBef>
                <a:spcPct val="0"/>
              </a:spcBef>
              <a:spcAft>
                <a:spcPct val="0"/>
              </a:spcAft>
              <a:defRPr>
                <a:solidFill>
                  <a:schemeClr val="tx1"/>
                </a:solidFill>
                <a:latin typeface="Garamond" panose="02020404030301010803" pitchFamily="18" charset="0"/>
              </a:defRPr>
            </a:lvl7pPr>
            <a:lvl8pPr marL="3429000" indent="-228600" algn="l" rtl="0" fontAlgn="base">
              <a:spcBef>
                <a:spcPct val="0"/>
              </a:spcBef>
              <a:spcAft>
                <a:spcPct val="0"/>
              </a:spcAft>
              <a:defRPr>
                <a:solidFill>
                  <a:schemeClr val="tx1"/>
                </a:solidFill>
                <a:latin typeface="Garamond" panose="02020404030301010803" pitchFamily="18" charset="0"/>
              </a:defRPr>
            </a:lvl8pPr>
            <a:lvl9pPr marL="3886200" indent="-228600" algn="l" rtl="0" fontAlgn="base">
              <a:spcBef>
                <a:spcPct val="0"/>
              </a:spcBef>
              <a:spcAft>
                <a:spcPct val="0"/>
              </a:spcAft>
              <a:defRPr>
                <a:solidFill>
                  <a:schemeClr val="tx1"/>
                </a:solidFill>
                <a:latin typeface="Garamond" panose="02020404030301010803" pitchFamily="18" charset="0"/>
              </a:defRPr>
            </a:lvl9pPr>
          </a:lstStyle>
          <a:p>
            <a:pPr algn="just" rtl="1" eaLnBrk="1" hangingPunct="1"/>
            <a:r>
              <a:rPr lang="fa-IR" altLang="fa-IR" sz="2400">
                <a:cs typeface="B Mitra" panose="00000400000000000000" pitchFamily="2" charset="-78"/>
              </a:rPr>
              <a:t>نکته اصلی مطالعه لینچ تشخیص عناصر ساختار کالبدی شهرها بود که می توانند در شهر </a:t>
            </a:r>
            <a:r>
              <a:rPr lang="fa-IR" altLang="fa-IR" sz="2400">
                <a:solidFill>
                  <a:srgbClr val="FFFF00"/>
                </a:solidFill>
                <a:cs typeface="B Mitra" panose="00000400000000000000" pitchFamily="2" charset="-78"/>
              </a:rPr>
              <a:t>وضوح و خوانایی</a:t>
            </a:r>
            <a:r>
              <a:rPr lang="fa-IR" altLang="fa-IR" sz="2400">
                <a:cs typeface="B Mitra" panose="00000400000000000000" pitchFamily="2" charset="-78"/>
              </a:rPr>
              <a:t> لازم را ایجاد کنند . لینچ نتیجه گرفت که مردم برای سازمان دادن تصاویر ذهنی آشنا از پنج عامل استفاده می کنند . این عوامل </a:t>
            </a:r>
            <a:r>
              <a:rPr lang="fa-IR" altLang="fa-IR" sz="2400" b="1">
                <a:solidFill>
                  <a:srgbClr val="FFFF00"/>
                </a:solidFill>
                <a:cs typeface="B Mitra" panose="00000400000000000000" pitchFamily="2" charset="-78"/>
              </a:rPr>
              <a:t>راه ، لبه ، محله ، گره و نشانه شهری</a:t>
            </a:r>
            <a:r>
              <a:rPr lang="fa-IR" altLang="fa-IR" sz="2400">
                <a:cs typeface="B Mitra" panose="00000400000000000000" pitchFamily="2" charset="-78"/>
              </a:rPr>
              <a:t> هستند . </a:t>
            </a:r>
            <a:endParaRPr lang="en-US" altLang="fa-IR" sz="2400">
              <a:cs typeface="B Mitra" panose="00000400000000000000" pitchFamily="2" charset="-78"/>
            </a:endParaRPr>
          </a:p>
        </p:txBody>
      </p:sp>
      <p:graphicFrame>
        <p:nvGraphicFramePr>
          <p:cNvPr id="13" name="Diagram 12"/>
          <p:cNvGraphicFramePr/>
          <p:nvPr/>
        </p:nvGraphicFramePr>
        <p:xfrm>
          <a:off x="0" y="72785"/>
          <a:ext cx="1524000" cy="656408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6"/>
          <p:cNvSpPr>
            <a:spLocks noGrp="1"/>
          </p:cNvSpPr>
          <p:nvPr>
            <p:ph type="title"/>
          </p:nvPr>
        </p:nvSpPr>
        <p:spPr/>
        <p:txBody>
          <a:bodyPr/>
          <a:lstStyle/>
          <a:p>
            <a:pPr fontAlgn="auto">
              <a:spcAft>
                <a:spcPts val="0"/>
              </a:spcAft>
              <a:defRPr/>
            </a:pPr>
            <a:r>
              <a:rPr lang="fa-IR" sz="3600" dirty="0">
                <a:solidFill>
                  <a:schemeClr val="bg1">
                    <a:lumMod val="75000"/>
                    <a:lumOff val="25000"/>
                  </a:schemeClr>
                </a:solidFill>
                <a:ea typeface="+mj-ea"/>
                <a:cs typeface="B Mitra" pitchFamily="2" charset="-78"/>
              </a:rPr>
              <a:t>تصویر ذهنی</a:t>
            </a:r>
            <a:endParaRPr lang="en-US" sz="3600" dirty="0">
              <a:solidFill>
                <a:schemeClr val="bg1">
                  <a:lumMod val="75000"/>
                  <a:lumOff val="25000"/>
                </a:schemeClr>
              </a:solidFill>
              <a:ea typeface="+mj-ea"/>
              <a:cs typeface="B Mitra" pitchFamily="2" charset="-78"/>
            </a:endParaRPr>
          </a:p>
        </p:txBody>
      </p:sp>
      <p:sp>
        <p:nvSpPr>
          <p:cNvPr id="18435" name="Rectangle 5"/>
          <p:cNvSpPr>
            <a:spLocks noChangeArrowheads="1"/>
          </p:cNvSpPr>
          <p:nvPr/>
        </p:nvSpPr>
        <p:spPr bwMode="auto">
          <a:xfrm>
            <a:off x="4343400" y="304800"/>
            <a:ext cx="447357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Garamond" panose="02020404030301010803" pitchFamily="18" charset="0"/>
              </a:defRPr>
            </a:lvl1pPr>
            <a:lvl2pPr marL="742950" indent="-285750">
              <a:defRPr>
                <a:solidFill>
                  <a:schemeClr val="tx1"/>
                </a:solidFill>
                <a:latin typeface="Garamond" panose="02020404030301010803" pitchFamily="18" charset="0"/>
              </a:defRPr>
            </a:lvl2pPr>
            <a:lvl3pPr marL="1143000" indent="-228600">
              <a:defRPr>
                <a:solidFill>
                  <a:schemeClr val="tx1"/>
                </a:solidFill>
                <a:latin typeface="Garamond" panose="02020404030301010803" pitchFamily="18" charset="0"/>
              </a:defRPr>
            </a:lvl3pPr>
            <a:lvl4pPr marL="1600200" indent="-228600">
              <a:defRPr>
                <a:solidFill>
                  <a:schemeClr val="tx1"/>
                </a:solidFill>
                <a:latin typeface="Garamond" panose="02020404030301010803" pitchFamily="18" charset="0"/>
              </a:defRPr>
            </a:lvl4pPr>
            <a:lvl5pPr marL="2057400" indent="-228600">
              <a:defRPr>
                <a:solidFill>
                  <a:schemeClr val="tx1"/>
                </a:solidFill>
                <a:latin typeface="Garamond" panose="02020404030301010803" pitchFamily="18" charset="0"/>
              </a:defRPr>
            </a:lvl5pPr>
            <a:lvl6pPr marL="2514600" indent="-228600" algn="l" rtl="0" fontAlgn="base">
              <a:spcBef>
                <a:spcPct val="0"/>
              </a:spcBef>
              <a:spcAft>
                <a:spcPct val="0"/>
              </a:spcAft>
              <a:defRPr>
                <a:solidFill>
                  <a:schemeClr val="tx1"/>
                </a:solidFill>
                <a:latin typeface="Garamond" panose="02020404030301010803" pitchFamily="18" charset="0"/>
              </a:defRPr>
            </a:lvl6pPr>
            <a:lvl7pPr marL="2971800" indent="-228600" algn="l" rtl="0" fontAlgn="base">
              <a:spcBef>
                <a:spcPct val="0"/>
              </a:spcBef>
              <a:spcAft>
                <a:spcPct val="0"/>
              </a:spcAft>
              <a:defRPr>
                <a:solidFill>
                  <a:schemeClr val="tx1"/>
                </a:solidFill>
                <a:latin typeface="Garamond" panose="02020404030301010803" pitchFamily="18" charset="0"/>
              </a:defRPr>
            </a:lvl7pPr>
            <a:lvl8pPr marL="3429000" indent="-228600" algn="l" rtl="0" fontAlgn="base">
              <a:spcBef>
                <a:spcPct val="0"/>
              </a:spcBef>
              <a:spcAft>
                <a:spcPct val="0"/>
              </a:spcAft>
              <a:defRPr>
                <a:solidFill>
                  <a:schemeClr val="tx1"/>
                </a:solidFill>
                <a:latin typeface="Garamond" panose="02020404030301010803" pitchFamily="18" charset="0"/>
              </a:defRPr>
            </a:lvl8pPr>
            <a:lvl9pPr marL="3886200" indent="-228600" algn="l" rtl="0" fontAlgn="base">
              <a:spcBef>
                <a:spcPct val="0"/>
              </a:spcBef>
              <a:spcAft>
                <a:spcPct val="0"/>
              </a:spcAft>
              <a:defRPr>
                <a:solidFill>
                  <a:schemeClr val="tx1"/>
                </a:solidFill>
                <a:latin typeface="Garamond" panose="02020404030301010803" pitchFamily="18" charset="0"/>
              </a:defRPr>
            </a:lvl9pPr>
          </a:lstStyle>
          <a:p>
            <a:pPr rtl="1" eaLnBrk="1" hangingPunct="1"/>
            <a:r>
              <a:rPr lang="fa-IR" altLang="fa-IR" sz="2400" b="1">
                <a:solidFill>
                  <a:srgbClr val="FF0000"/>
                </a:solidFill>
                <a:cs typeface="B Mitra" panose="00000400000000000000" pitchFamily="2" charset="-78"/>
              </a:rPr>
              <a:t>عوامل تصویر شهر از دیدگاه افراد مختلف:</a:t>
            </a:r>
            <a:endParaRPr lang="en-US" altLang="fa-IR" sz="2400">
              <a:solidFill>
                <a:srgbClr val="FF0000"/>
              </a:solidFill>
              <a:cs typeface="B Mitra" panose="00000400000000000000" pitchFamily="2" charset="-78"/>
            </a:endParaRPr>
          </a:p>
        </p:txBody>
      </p:sp>
      <p:graphicFrame>
        <p:nvGraphicFramePr>
          <p:cNvPr id="8" name="Diagram 7"/>
          <p:cNvGraphicFramePr/>
          <p:nvPr/>
        </p:nvGraphicFramePr>
        <p:xfrm>
          <a:off x="0" y="72785"/>
          <a:ext cx="1524000" cy="656408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5" name="Table 4"/>
          <p:cNvGraphicFramePr>
            <a:graphicFrameLocks noGrp="1"/>
          </p:cNvGraphicFramePr>
          <p:nvPr/>
        </p:nvGraphicFramePr>
        <p:xfrm>
          <a:off x="762000" y="1593850"/>
          <a:ext cx="8245475" cy="5451950"/>
        </p:xfrm>
        <a:graphic>
          <a:graphicData uri="http://schemas.openxmlformats.org/drawingml/2006/table">
            <a:tbl>
              <a:tblPr rtl="1" firstRow="1" firstCol="1" bandRow="1">
                <a:tableStyleId>{5C22544A-7EE6-4342-B048-85BDC9FD1C3A}</a:tableStyleId>
              </a:tblPr>
              <a:tblGrid>
                <a:gridCol w="1710083"/>
                <a:gridCol w="1703940"/>
                <a:gridCol w="4831452"/>
              </a:tblGrid>
              <a:tr h="650704">
                <a:tc>
                  <a:txBody>
                    <a:bodyPr/>
                    <a:lstStyle/>
                    <a:p>
                      <a:pPr marL="0" marR="0" algn="ctr" rtl="1">
                        <a:lnSpc>
                          <a:spcPct val="115000"/>
                        </a:lnSpc>
                        <a:spcBef>
                          <a:spcPts val="0"/>
                        </a:spcBef>
                        <a:spcAft>
                          <a:spcPts val="0"/>
                        </a:spcAft>
                      </a:pPr>
                      <a:r>
                        <a:rPr lang="fa-IR" sz="2100" dirty="0">
                          <a:effectLst/>
                          <a:cs typeface="B Mitra" pitchFamily="2" charset="-78"/>
                        </a:rPr>
                        <a:t>نظریه­پرداز</a:t>
                      </a:r>
                      <a:endParaRPr lang="en-US" sz="2100" dirty="0">
                        <a:effectLst/>
                        <a:latin typeface="Calibri"/>
                        <a:ea typeface="Calibri"/>
                        <a:cs typeface="B Mitra" pitchFamily="2" charset="-78"/>
                      </a:endParaRPr>
                    </a:p>
                  </a:txBody>
                  <a:tcPr marL="68585" marR="68585" marT="0" marB="0" anchor="ctr"/>
                </a:tc>
                <a:tc>
                  <a:txBody>
                    <a:bodyPr/>
                    <a:lstStyle/>
                    <a:p>
                      <a:pPr marL="0" marR="0" algn="ctr" rtl="1">
                        <a:lnSpc>
                          <a:spcPct val="115000"/>
                        </a:lnSpc>
                        <a:spcBef>
                          <a:spcPts val="0"/>
                        </a:spcBef>
                        <a:spcAft>
                          <a:spcPts val="0"/>
                        </a:spcAft>
                      </a:pPr>
                      <a:r>
                        <a:rPr lang="fa-IR" sz="2100" dirty="0">
                          <a:effectLst/>
                          <a:cs typeface="B Mitra" pitchFamily="2" charset="-78"/>
                        </a:rPr>
                        <a:t>عناصر</a:t>
                      </a:r>
                      <a:endParaRPr lang="en-US" sz="2100" dirty="0">
                        <a:effectLst/>
                        <a:latin typeface="Calibri"/>
                        <a:ea typeface="Calibri"/>
                        <a:cs typeface="B Mitra" pitchFamily="2" charset="-78"/>
                      </a:endParaRPr>
                    </a:p>
                  </a:txBody>
                  <a:tcPr marL="68585" marR="68585" marT="0" marB="0" anchor="ctr"/>
                </a:tc>
                <a:tc>
                  <a:txBody>
                    <a:bodyPr/>
                    <a:lstStyle/>
                    <a:p>
                      <a:pPr marL="0" marR="0" algn="ctr" rtl="1">
                        <a:lnSpc>
                          <a:spcPct val="115000"/>
                        </a:lnSpc>
                        <a:spcBef>
                          <a:spcPts val="0"/>
                        </a:spcBef>
                        <a:spcAft>
                          <a:spcPts val="0"/>
                        </a:spcAft>
                      </a:pPr>
                      <a:r>
                        <a:rPr lang="fa-IR" sz="2100">
                          <a:effectLst/>
                          <a:cs typeface="B Mitra" pitchFamily="2" charset="-78"/>
                        </a:rPr>
                        <a:t>ویژگی</a:t>
                      </a:r>
                      <a:endParaRPr lang="en-US" sz="2100">
                        <a:effectLst/>
                        <a:latin typeface="Calibri"/>
                        <a:ea typeface="Calibri"/>
                        <a:cs typeface="B Mitra" pitchFamily="2" charset="-78"/>
                      </a:endParaRPr>
                    </a:p>
                  </a:txBody>
                  <a:tcPr marL="68585" marR="68585" marT="0" marB="0"/>
                </a:tc>
              </a:tr>
              <a:tr h="361172">
                <a:tc rowSpan="5">
                  <a:txBody>
                    <a:bodyPr/>
                    <a:lstStyle/>
                    <a:p>
                      <a:pPr marL="0" marR="0" algn="ctr" rtl="1">
                        <a:lnSpc>
                          <a:spcPct val="115000"/>
                        </a:lnSpc>
                        <a:spcBef>
                          <a:spcPts val="0"/>
                        </a:spcBef>
                        <a:spcAft>
                          <a:spcPts val="0"/>
                        </a:spcAft>
                      </a:pPr>
                      <a:r>
                        <a:rPr lang="fa-IR" sz="2100" dirty="0">
                          <a:effectLst/>
                          <a:cs typeface="B Mitra" pitchFamily="2" charset="-78"/>
                        </a:rPr>
                        <a:t>لینچ</a:t>
                      </a:r>
                      <a:endParaRPr lang="en-US" sz="2100" dirty="0">
                        <a:effectLst/>
                        <a:latin typeface="Calibri"/>
                        <a:ea typeface="Calibri"/>
                        <a:cs typeface="B Mitra" pitchFamily="2" charset="-78"/>
                      </a:endParaRPr>
                    </a:p>
                  </a:txBody>
                  <a:tcPr marL="68585" marR="68585" marT="0" marB="0" anchor="ctr"/>
                </a:tc>
                <a:tc>
                  <a:txBody>
                    <a:bodyPr/>
                    <a:lstStyle/>
                    <a:p>
                      <a:pPr marL="0" marR="0" algn="ctr" rtl="1">
                        <a:lnSpc>
                          <a:spcPct val="115000"/>
                        </a:lnSpc>
                        <a:spcBef>
                          <a:spcPts val="0"/>
                        </a:spcBef>
                        <a:spcAft>
                          <a:spcPts val="0"/>
                        </a:spcAft>
                      </a:pPr>
                      <a:r>
                        <a:rPr lang="fa-IR" sz="2100" dirty="0">
                          <a:effectLst/>
                          <a:cs typeface="B Mitra" pitchFamily="2" charset="-78"/>
                        </a:rPr>
                        <a:t>راه</a:t>
                      </a:r>
                      <a:endParaRPr lang="en-US" sz="2100" dirty="0">
                        <a:effectLst/>
                        <a:latin typeface="Calibri"/>
                        <a:ea typeface="Calibri"/>
                        <a:cs typeface="B Mitra" pitchFamily="2" charset="-78"/>
                      </a:endParaRPr>
                    </a:p>
                  </a:txBody>
                  <a:tcPr marL="68585" marR="68585" marT="0" marB="0" anchor="ctr"/>
                </a:tc>
                <a:tc>
                  <a:txBody>
                    <a:bodyPr/>
                    <a:lstStyle/>
                    <a:p>
                      <a:pPr marL="0" marR="0" algn="justLow" rtl="1">
                        <a:lnSpc>
                          <a:spcPct val="115000"/>
                        </a:lnSpc>
                        <a:spcBef>
                          <a:spcPts val="0"/>
                        </a:spcBef>
                        <a:spcAft>
                          <a:spcPts val="0"/>
                        </a:spcAft>
                      </a:pPr>
                      <a:r>
                        <a:rPr lang="fa-IR" sz="2100">
                          <a:effectLst/>
                          <a:cs typeface="B Mitra" pitchFamily="2" charset="-78"/>
                        </a:rPr>
                        <a:t>مسیرهای حرکتی است</a:t>
                      </a:r>
                      <a:endParaRPr lang="en-US" sz="2100">
                        <a:effectLst/>
                        <a:latin typeface="Calibri"/>
                        <a:ea typeface="Calibri"/>
                        <a:cs typeface="B Mitra" pitchFamily="2" charset="-78"/>
                      </a:endParaRPr>
                    </a:p>
                  </a:txBody>
                  <a:tcPr marL="68585" marR="68585" marT="0" marB="0"/>
                </a:tc>
              </a:tr>
              <a:tr h="361172">
                <a:tc vMerge="1">
                  <a:txBody>
                    <a:bodyPr/>
                    <a:lstStyle/>
                    <a:p>
                      <a:endParaRPr lang="en-US"/>
                    </a:p>
                  </a:txBody>
                  <a:tcPr/>
                </a:tc>
                <a:tc>
                  <a:txBody>
                    <a:bodyPr/>
                    <a:lstStyle/>
                    <a:p>
                      <a:pPr marL="0" marR="0" algn="ctr" rtl="1">
                        <a:lnSpc>
                          <a:spcPct val="115000"/>
                        </a:lnSpc>
                        <a:spcBef>
                          <a:spcPts val="0"/>
                        </a:spcBef>
                        <a:spcAft>
                          <a:spcPts val="0"/>
                        </a:spcAft>
                      </a:pPr>
                      <a:r>
                        <a:rPr lang="fa-IR" sz="2100">
                          <a:effectLst/>
                          <a:cs typeface="B Mitra" pitchFamily="2" charset="-78"/>
                        </a:rPr>
                        <a:t>لبه</a:t>
                      </a:r>
                      <a:endParaRPr lang="en-US" sz="2100">
                        <a:effectLst/>
                        <a:latin typeface="Calibri"/>
                        <a:ea typeface="Calibri"/>
                        <a:cs typeface="B Mitra" pitchFamily="2" charset="-78"/>
                      </a:endParaRPr>
                    </a:p>
                  </a:txBody>
                  <a:tcPr marL="68585" marR="68585" marT="0" marB="0" anchor="ctr"/>
                </a:tc>
                <a:tc>
                  <a:txBody>
                    <a:bodyPr/>
                    <a:lstStyle/>
                    <a:p>
                      <a:pPr marL="0" marR="0" algn="justLow" rtl="1">
                        <a:lnSpc>
                          <a:spcPct val="115000"/>
                        </a:lnSpc>
                        <a:spcBef>
                          <a:spcPts val="0"/>
                        </a:spcBef>
                        <a:spcAft>
                          <a:spcPts val="0"/>
                        </a:spcAft>
                      </a:pPr>
                      <a:r>
                        <a:rPr lang="fa-IR" sz="2100">
                          <a:effectLst/>
                          <a:cs typeface="B Mitra" pitchFamily="2" charset="-78"/>
                        </a:rPr>
                        <a:t>محدوده­هایی که فرم را قطع می­کنند</a:t>
                      </a:r>
                      <a:endParaRPr lang="en-US" sz="2100">
                        <a:effectLst/>
                        <a:latin typeface="Calibri"/>
                        <a:ea typeface="Calibri"/>
                        <a:cs typeface="B Mitra" pitchFamily="2" charset="-78"/>
                      </a:endParaRPr>
                    </a:p>
                  </a:txBody>
                  <a:tcPr marL="68585" marR="68585" marT="0" marB="0"/>
                </a:tc>
              </a:tr>
              <a:tr h="559062">
                <a:tc vMerge="1">
                  <a:txBody>
                    <a:bodyPr/>
                    <a:lstStyle/>
                    <a:p>
                      <a:endParaRPr lang="en-US"/>
                    </a:p>
                  </a:txBody>
                  <a:tcPr/>
                </a:tc>
                <a:tc>
                  <a:txBody>
                    <a:bodyPr/>
                    <a:lstStyle/>
                    <a:p>
                      <a:pPr marL="0" marR="0" algn="ctr" rtl="1">
                        <a:lnSpc>
                          <a:spcPct val="115000"/>
                        </a:lnSpc>
                        <a:spcBef>
                          <a:spcPts val="0"/>
                        </a:spcBef>
                        <a:spcAft>
                          <a:spcPts val="0"/>
                        </a:spcAft>
                      </a:pPr>
                      <a:r>
                        <a:rPr lang="fa-IR" sz="2100" dirty="0">
                          <a:effectLst/>
                          <a:cs typeface="B Mitra" pitchFamily="2" charset="-78"/>
                        </a:rPr>
                        <a:t>نشانه</a:t>
                      </a:r>
                      <a:endParaRPr lang="en-US" sz="2100" dirty="0">
                        <a:effectLst/>
                        <a:latin typeface="Calibri"/>
                        <a:ea typeface="Calibri"/>
                        <a:cs typeface="B Mitra" pitchFamily="2" charset="-78"/>
                      </a:endParaRPr>
                    </a:p>
                  </a:txBody>
                  <a:tcPr marL="68585" marR="68585" marT="0" marB="0" anchor="ctr"/>
                </a:tc>
                <a:tc>
                  <a:txBody>
                    <a:bodyPr/>
                    <a:lstStyle/>
                    <a:p>
                      <a:pPr marL="0" marR="0" algn="justLow" rtl="1">
                        <a:lnSpc>
                          <a:spcPct val="115000"/>
                        </a:lnSpc>
                        <a:spcBef>
                          <a:spcPts val="0"/>
                        </a:spcBef>
                        <a:spcAft>
                          <a:spcPts val="0"/>
                        </a:spcAft>
                      </a:pPr>
                      <a:r>
                        <a:rPr lang="fa-IR" sz="2100" dirty="0">
                          <a:effectLst/>
                          <a:cs typeface="B Mitra" pitchFamily="2" charset="-78"/>
                        </a:rPr>
                        <a:t>نقاطی هستند که از لحاظ بصری براحتی قابل تشخیص اند.</a:t>
                      </a:r>
                      <a:endParaRPr lang="en-US" sz="2100" dirty="0">
                        <a:effectLst/>
                        <a:latin typeface="Calibri"/>
                        <a:ea typeface="Calibri"/>
                        <a:cs typeface="B Mitra" pitchFamily="2" charset="-78"/>
                      </a:endParaRPr>
                    </a:p>
                  </a:txBody>
                  <a:tcPr marL="68585" marR="68585" marT="0" marB="0"/>
                </a:tc>
              </a:tr>
              <a:tr h="361172">
                <a:tc vMerge="1">
                  <a:txBody>
                    <a:bodyPr/>
                    <a:lstStyle/>
                    <a:p>
                      <a:endParaRPr lang="en-US"/>
                    </a:p>
                  </a:txBody>
                  <a:tcPr/>
                </a:tc>
                <a:tc>
                  <a:txBody>
                    <a:bodyPr/>
                    <a:lstStyle/>
                    <a:p>
                      <a:pPr marL="0" marR="0" algn="ctr" rtl="1">
                        <a:lnSpc>
                          <a:spcPct val="115000"/>
                        </a:lnSpc>
                        <a:spcBef>
                          <a:spcPts val="0"/>
                        </a:spcBef>
                        <a:spcAft>
                          <a:spcPts val="0"/>
                        </a:spcAft>
                      </a:pPr>
                      <a:r>
                        <a:rPr lang="fa-IR" sz="2100">
                          <a:effectLst/>
                          <a:cs typeface="B Mitra" pitchFamily="2" charset="-78"/>
                        </a:rPr>
                        <a:t>گره</a:t>
                      </a:r>
                      <a:endParaRPr lang="en-US" sz="2100">
                        <a:effectLst/>
                        <a:latin typeface="Calibri"/>
                        <a:ea typeface="Calibri"/>
                        <a:cs typeface="B Mitra" pitchFamily="2" charset="-78"/>
                      </a:endParaRPr>
                    </a:p>
                  </a:txBody>
                  <a:tcPr marL="68585" marR="68585" marT="0" marB="0" anchor="ctr"/>
                </a:tc>
                <a:tc>
                  <a:txBody>
                    <a:bodyPr/>
                    <a:lstStyle/>
                    <a:p>
                      <a:pPr marL="0" marR="0" algn="justLow" rtl="1">
                        <a:lnSpc>
                          <a:spcPct val="115000"/>
                        </a:lnSpc>
                        <a:spcBef>
                          <a:spcPts val="0"/>
                        </a:spcBef>
                        <a:spcAft>
                          <a:spcPts val="0"/>
                        </a:spcAft>
                      </a:pPr>
                      <a:r>
                        <a:rPr lang="fa-IR" sz="2100" dirty="0">
                          <a:effectLst/>
                          <a:cs typeface="B Mitra" pitchFamily="2" charset="-78"/>
                        </a:rPr>
                        <a:t>مکان­های تمرکز فعالیت</a:t>
                      </a:r>
                      <a:endParaRPr lang="en-US" sz="2100" dirty="0">
                        <a:effectLst/>
                        <a:latin typeface="Calibri"/>
                        <a:ea typeface="Calibri"/>
                        <a:cs typeface="B Mitra" pitchFamily="2" charset="-78"/>
                      </a:endParaRPr>
                    </a:p>
                  </a:txBody>
                  <a:tcPr marL="68585" marR="68585" marT="0" marB="0"/>
                </a:tc>
              </a:tr>
              <a:tr h="361172">
                <a:tc vMerge="1">
                  <a:txBody>
                    <a:bodyPr/>
                    <a:lstStyle/>
                    <a:p>
                      <a:endParaRPr lang="en-US"/>
                    </a:p>
                  </a:txBody>
                  <a:tcPr/>
                </a:tc>
                <a:tc>
                  <a:txBody>
                    <a:bodyPr/>
                    <a:lstStyle/>
                    <a:p>
                      <a:pPr marL="0" marR="0" algn="ctr" rtl="1">
                        <a:lnSpc>
                          <a:spcPct val="115000"/>
                        </a:lnSpc>
                        <a:spcBef>
                          <a:spcPts val="0"/>
                        </a:spcBef>
                        <a:spcAft>
                          <a:spcPts val="0"/>
                        </a:spcAft>
                      </a:pPr>
                      <a:r>
                        <a:rPr lang="fa-IR" sz="2100" dirty="0">
                          <a:effectLst/>
                          <a:cs typeface="B Mitra" pitchFamily="2" charset="-78"/>
                        </a:rPr>
                        <a:t>محله</a:t>
                      </a:r>
                      <a:endParaRPr lang="en-US" sz="2100" dirty="0">
                        <a:effectLst/>
                        <a:latin typeface="Calibri"/>
                        <a:ea typeface="Calibri"/>
                        <a:cs typeface="B Mitra" pitchFamily="2" charset="-78"/>
                      </a:endParaRPr>
                    </a:p>
                  </a:txBody>
                  <a:tcPr marL="68585" marR="68585" marT="0" marB="0" anchor="ctr"/>
                </a:tc>
                <a:tc>
                  <a:txBody>
                    <a:bodyPr/>
                    <a:lstStyle/>
                    <a:p>
                      <a:pPr marL="0" marR="0" algn="justLow" rtl="1">
                        <a:lnSpc>
                          <a:spcPct val="115000"/>
                        </a:lnSpc>
                        <a:spcBef>
                          <a:spcPts val="0"/>
                        </a:spcBef>
                        <a:spcAft>
                          <a:spcPts val="0"/>
                        </a:spcAft>
                      </a:pPr>
                      <a:r>
                        <a:rPr lang="fa-IR" sz="2100" dirty="0">
                          <a:effectLst/>
                          <a:cs typeface="B Mitra" pitchFamily="2" charset="-78"/>
                        </a:rPr>
                        <a:t>محدوده­هایی که هویتی قابل تشخیص دارند</a:t>
                      </a:r>
                      <a:endParaRPr lang="en-US" sz="2100" dirty="0">
                        <a:effectLst/>
                        <a:latin typeface="Calibri"/>
                        <a:ea typeface="Calibri"/>
                        <a:cs typeface="B Mitra" pitchFamily="2" charset="-78"/>
                      </a:endParaRPr>
                    </a:p>
                  </a:txBody>
                  <a:tcPr marL="68585" marR="68585" marT="0" marB="0"/>
                </a:tc>
              </a:tr>
              <a:tr h="361172">
                <a:tc rowSpan="3">
                  <a:txBody>
                    <a:bodyPr/>
                    <a:lstStyle/>
                    <a:p>
                      <a:pPr marL="0" marR="0" algn="ctr" rtl="1">
                        <a:lnSpc>
                          <a:spcPct val="115000"/>
                        </a:lnSpc>
                        <a:spcBef>
                          <a:spcPts val="0"/>
                        </a:spcBef>
                        <a:spcAft>
                          <a:spcPts val="0"/>
                        </a:spcAft>
                      </a:pPr>
                      <a:r>
                        <a:rPr lang="fa-IR" sz="2100" dirty="0">
                          <a:effectLst/>
                          <a:cs typeface="B Mitra" pitchFamily="2" charset="-78"/>
                        </a:rPr>
                        <a:t>شولتز</a:t>
                      </a:r>
                      <a:endParaRPr lang="en-US" sz="2100" dirty="0">
                        <a:effectLst/>
                        <a:latin typeface="Calibri"/>
                        <a:ea typeface="Calibri"/>
                        <a:cs typeface="B Mitra" pitchFamily="2" charset="-78"/>
                      </a:endParaRPr>
                    </a:p>
                  </a:txBody>
                  <a:tcPr marL="68585" marR="68585" marT="0" marB="0" anchor="ctr"/>
                </a:tc>
                <a:tc>
                  <a:txBody>
                    <a:bodyPr/>
                    <a:lstStyle/>
                    <a:p>
                      <a:pPr marL="0" marR="0" algn="ctr" rtl="1">
                        <a:lnSpc>
                          <a:spcPct val="115000"/>
                        </a:lnSpc>
                        <a:spcBef>
                          <a:spcPts val="0"/>
                        </a:spcBef>
                        <a:spcAft>
                          <a:spcPts val="0"/>
                        </a:spcAft>
                      </a:pPr>
                      <a:r>
                        <a:rPr lang="fa-IR" sz="2100">
                          <a:effectLst/>
                          <a:cs typeface="B Mitra" pitchFamily="2" charset="-78"/>
                        </a:rPr>
                        <a:t>مکان</a:t>
                      </a:r>
                      <a:endParaRPr lang="en-US" sz="2100">
                        <a:effectLst/>
                        <a:latin typeface="Calibri"/>
                        <a:ea typeface="Calibri"/>
                        <a:cs typeface="B Mitra" pitchFamily="2" charset="-78"/>
                      </a:endParaRPr>
                    </a:p>
                  </a:txBody>
                  <a:tcPr marL="68585" marR="68585" marT="0" marB="0" anchor="ctr"/>
                </a:tc>
                <a:tc>
                  <a:txBody>
                    <a:bodyPr/>
                    <a:lstStyle/>
                    <a:p>
                      <a:pPr marL="0" marR="0" algn="justLow" rtl="1">
                        <a:lnSpc>
                          <a:spcPct val="115000"/>
                        </a:lnSpc>
                        <a:spcBef>
                          <a:spcPts val="0"/>
                        </a:spcBef>
                        <a:spcAft>
                          <a:spcPts val="0"/>
                        </a:spcAft>
                      </a:pPr>
                      <a:r>
                        <a:rPr lang="fa-IR" sz="2100" dirty="0">
                          <a:effectLst/>
                          <a:cs typeface="B Mitra" pitchFamily="2" charset="-78"/>
                        </a:rPr>
                        <a:t>نقاطی شبیه گره­های لینچ</a:t>
                      </a:r>
                      <a:endParaRPr lang="en-US" sz="2100" dirty="0">
                        <a:effectLst/>
                        <a:latin typeface="Calibri"/>
                        <a:ea typeface="Calibri"/>
                        <a:cs typeface="B Mitra" pitchFamily="2" charset="-78"/>
                      </a:endParaRPr>
                    </a:p>
                  </a:txBody>
                  <a:tcPr marL="68585" marR="68585" marT="0" marB="0"/>
                </a:tc>
              </a:tr>
              <a:tr h="561724">
                <a:tc vMerge="1">
                  <a:txBody>
                    <a:bodyPr/>
                    <a:lstStyle/>
                    <a:p>
                      <a:endParaRPr lang="en-US"/>
                    </a:p>
                  </a:txBody>
                  <a:tcPr/>
                </a:tc>
                <a:tc>
                  <a:txBody>
                    <a:bodyPr/>
                    <a:lstStyle/>
                    <a:p>
                      <a:pPr marL="0" marR="0" algn="ctr" rtl="1">
                        <a:lnSpc>
                          <a:spcPct val="115000"/>
                        </a:lnSpc>
                        <a:spcBef>
                          <a:spcPts val="0"/>
                        </a:spcBef>
                        <a:spcAft>
                          <a:spcPts val="0"/>
                        </a:spcAft>
                      </a:pPr>
                      <a:r>
                        <a:rPr lang="fa-IR" sz="2100">
                          <a:effectLst/>
                          <a:cs typeface="B Mitra" pitchFamily="2" charset="-78"/>
                        </a:rPr>
                        <a:t>راه</a:t>
                      </a:r>
                      <a:endParaRPr lang="en-US" sz="2100">
                        <a:effectLst/>
                        <a:latin typeface="Calibri"/>
                        <a:ea typeface="Calibri"/>
                        <a:cs typeface="B Mitra" pitchFamily="2" charset="-78"/>
                      </a:endParaRPr>
                    </a:p>
                  </a:txBody>
                  <a:tcPr marL="68585" marR="68585" marT="0" marB="0" anchor="ctr"/>
                </a:tc>
                <a:tc>
                  <a:txBody>
                    <a:bodyPr/>
                    <a:lstStyle/>
                    <a:p>
                      <a:pPr marL="0" marR="0" algn="justLow" rtl="1">
                        <a:lnSpc>
                          <a:spcPct val="115000"/>
                        </a:lnSpc>
                        <a:spcBef>
                          <a:spcPts val="0"/>
                        </a:spcBef>
                        <a:spcAft>
                          <a:spcPts val="0"/>
                        </a:spcAft>
                      </a:pPr>
                      <a:r>
                        <a:rPr lang="fa-IR" sz="2100" dirty="0">
                          <a:effectLst/>
                          <a:cs typeface="B Mitra" pitchFamily="2" charset="-78"/>
                        </a:rPr>
                        <a:t>عناصری مداوم که به ساختار کلی شهر شکل می­دهند</a:t>
                      </a:r>
                      <a:endParaRPr lang="en-US" sz="2100" dirty="0">
                        <a:effectLst/>
                        <a:latin typeface="Calibri"/>
                        <a:ea typeface="Calibri"/>
                        <a:cs typeface="B Mitra" pitchFamily="2" charset="-78"/>
                      </a:endParaRPr>
                    </a:p>
                  </a:txBody>
                  <a:tcPr marL="68585" marR="68585" marT="0" marB="0"/>
                </a:tc>
              </a:tr>
              <a:tr h="361172">
                <a:tc vMerge="1">
                  <a:txBody>
                    <a:bodyPr/>
                    <a:lstStyle/>
                    <a:p>
                      <a:endParaRPr lang="en-US"/>
                    </a:p>
                  </a:txBody>
                  <a:tcPr/>
                </a:tc>
                <a:tc>
                  <a:txBody>
                    <a:bodyPr/>
                    <a:lstStyle/>
                    <a:p>
                      <a:pPr marL="0" marR="0" algn="ctr" rtl="1">
                        <a:lnSpc>
                          <a:spcPct val="115000"/>
                        </a:lnSpc>
                        <a:spcBef>
                          <a:spcPts val="0"/>
                        </a:spcBef>
                        <a:spcAft>
                          <a:spcPts val="0"/>
                        </a:spcAft>
                      </a:pPr>
                      <a:r>
                        <a:rPr lang="fa-IR" sz="2100">
                          <a:effectLst/>
                          <a:cs typeface="B Mitra" pitchFamily="2" charset="-78"/>
                        </a:rPr>
                        <a:t>قلمرو</a:t>
                      </a:r>
                      <a:endParaRPr lang="en-US" sz="2100">
                        <a:effectLst/>
                        <a:latin typeface="Calibri"/>
                        <a:ea typeface="Calibri"/>
                        <a:cs typeface="B Mitra" pitchFamily="2" charset="-78"/>
                      </a:endParaRPr>
                    </a:p>
                  </a:txBody>
                  <a:tcPr marL="68585" marR="68585" marT="0" marB="0" anchor="ctr"/>
                </a:tc>
                <a:tc>
                  <a:txBody>
                    <a:bodyPr/>
                    <a:lstStyle/>
                    <a:p>
                      <a:pPr marL="0" marR="0" algn="justLow" rtl="1">
                        <a:lnSpc>
                          <a:spcPct val="115000"/>
                        </a:lnSpc>
                        <a:spcBef>
                          <a:spcPts val="0"/>
                        </a:spcBef>
                        <a:spcAft>
                          <a:spcPts val="0"/>
                        </a:spcAft>
                      </a:pPr>
                      <a:r>
                        <a:rPr lang="fa-IR" sz="2100" dirty="0">
                          <a:effectLst/>
                          <a:cs typeface="B Mitra" pitchFamily="2" charset="-78"/>
                        </a:rPr>
                        <a:t>شبیه محله­های لینچ</a:t>
                      </a:r>
                      <a:endParaRPr lang="en-US" sz="2100" dirty="0">
                        <a:effectLst/>
                        <a:latin typeface="Calibri"/>
                        <a:ea typeface="Calibri"/>
                        <a:cs typeface="B Mitra" pitchFamily="2" charset="-78"/>
                      </a:endParaRPr>
                    </a:p>
                  </a:txBody>
                  <a:tcPr marL="68585" marR="68585" marT="0" marB="0"/>
                </a:tc>
              </a:tr>
              <a:tr h="361172">
                <a:tc rowSpan="4">
                  <a:txBody>
                    <a:bodyPr/>
                    <a:lstStyle/>
                    <a:p>
                      <a:pPr marL="0" marR="0" algn="ctr" rtl="1">
                        <a:lnSpc>
                          <a:spcPct val="115000"/>
                        </a:lnSpc>
                        <a:spcBef>
                          <a:spcPts val="0"/>
                        </a:spcBef>
                        <a:spcAft>
                          <a:spcPts val="0"/>
                        </a:spcAft>
                      </a:pPr>
                      <a:r>
                        <a:rPr lang="fa-IR" sz="2100">
                          <a:effectLst/>
                          <a:cs typeface="B Mitra" pitchFamily="2" charset="-78"/>
                        </a:rPr>
                        <a:t>استیا</a:t>
                      </a:r>
                      <a:endParaRPr lang="en-US" sz="2100">
                        <a:effectLst/>
                        <a:latin typeface="Calibri"/>
                        <a:ea typeface="Calibri"/>
                        <a:cs typeface="B Mitra" pitchFamily="2" charset="-78"/>
                      </a:endParaRPr>
                    </a:p>
                  </a:txBody>
                  <a:tcPr marL="68585" marR="68585" marT="0" marB="0" anchor="ctr"/>
                </a:tc>
                <a:tc>
                  <a:txBody>
                    <a:bodyPr/>
                    <a:lstStyle/>
                    <a:p>
                      <a:pPr marL="0" marR="0" algn="ctr" rtl="1">
                        <a:lnSpc>
                          <a:spcPct val="115000"/>
                        </a:lnSpc>
                        <a:spcBef>
                          <a:spcPts val="0"/>
                        </a:spcBef>
                        <a:spcAft>
                          <a:spcPts val="0"/>
                        </a:spcAft>
                      </a:pPr>
                      <a:r>
                        <a:rPr lang="fa-IR" sz="2100">
                          <a:effectLst/>
                          <a:cs typeface="B Mitra" pitchFamily="2" charset="-78"/>
                        </a:rPr>
                        <a:t>نقاط</a:t>
                      </a:r>
                      <a:endParaRPr lang="en-US" sz="2100">
                        <a:effectLst/>
                        <a:latin typeface="Calibri"/>
                        <a:ea typeface="Calibri"/>
                        <a:cs typeface="B Mitra" pitchFamily="2" charset="-78"/>
                      </a:endParaRPr>
                    </a:p>
                  </a:txBody>
                  <a:tcPr marL="68585" marR="68585" marT="0" marB="0" anchor="ctr"/>
                </a:tc>
                <a:tc>
                  <a:txBody>
                    <a:bodyPr/>
                    <a:lstStyle/>
                    <a:p>
                      <a:pPr marL="0" marR="0" algn="justLow" rtl="1">
                        <a:lnSpc>
                          <a:spcPct val="115000"/>
                        </a:lnSpc>
                        <a:spcBef>
                          <a:spcPts val="0"/>
                        </a:spcBef>
                        <a:spcAft>
                          <a:spcPts val="0"/>
                        </a:spcAft>
                      </a:pPr>
                      <a:r>
                        <a:rPr lang="fa-IR" sz="2100" dirty="0">
                          <a:effectLst/>
                          <a:cs typeface="B Mitra" pitchFamily="2" charset="-78"/>
                        </a:rPr>
                        <a:t>شبیه گره­های لینچ</a:t>
                      </a:r>
                      <a:endParaRPr lang="en-US" sz="2100" dirty="0">
                        <a:effectLst/>
                        <a:latin typeface="Calibri"/>
                        <a:ea typeface="Calibri"/>
                        <a:cs typeface="B Mitra" pitchFamily="2" charset="-78"/>
                      </a:endParaRPr>
                    </a:p>
                  </a:txBody>
                  <a:tcPr marL="68585" marR="68585" marT="0" marB="0"/>
                </a:tc>
              </a:tr>
              <a:tr h="361172">
                <a:tc vMerge="1">
                  <a:txBody>
                    <a:bodyPr/>
                    <a:lstStyle/>
                    <a:p>
                      <a:endParaRPr lang="en-US"/>
                    </a:p>
                  </a:txBody>
                  <a:tcPr/>
                </a:tc>
                <a:tc>
                  <a:txBody>
                    <a:bodyPr/>
                    <a:lstStyle/>
                    <a:p>
                      <a:pPr marL="0" marR="0" algn="ctr" rtl="1">
                        <a:lnSpc>
                          <a:spcPct val="115000"/>
                        </a:lnSpc>
                        <a:spcBef>
                          <a:spcPts val="0"/>
                        </a:spcBef>
                        <a:spcAft>
                          <a:spcPts val="0"/>
                        </a:spcAft>
                      </a:pPr>
                      <a:r>
                        <a:rPr lang="fa-IR" sz="2100">
                          <a:effectLst/>
                          <a:cs typeface="B Mitra" pitchFamily="2" charset="-78"/>
                        </a:rPr>
                        <a:t>حریم</a:t>
                      </a:r>
                      <a:endParaRPr lang="en-US" sz="2100">
                        <a:effectLst/>
                        <a:latin typeface="Calibri"/>
                        <a:ea typeface="Calibri"/>
                        <a:cs typeface="B Mitra" pitchFamily="2" charset="-78"/>
                      </a:endParaRPr>
                    </a:p>
                  </a:txBody>
                  <a:tcPr marL="68585" marR="68585" marT="0" marB="0" anchor="ctr"/>
                </a:tc>
                <a:tc>
                  <a:txBody>
                    <a:bodyPr/>
                    <a:lstStyle/>
                    <a:p>
                      <a:pPr marL="0" marR="0" algn="justLow" rtl="1">
                        <a:lnSpc>
                          <a:spcPct val="115000"/>
                        </a:lnSpc>
                        <a:spcBef>
                          <a:spcPts val="0"/>
                        </a:spcBef>
                        <a:spcAft>
                          <a:spcPts val="0"/>
                        </a:spcAft>
                      </a:pPr>
                      <a:r>
                        <a:rPr lang="fa-IR" sz="2100" dirty="0">
                          <a:effectLst/>
                          <a:cs typeface="B Mitra" pitchFamily="2" charset="-78"/>
                        </a:rPr>
                        <a:t>شبیه لبه­های لینچ</a:t>
                      </a:r>
                      <a:endParaRPr lang="en-US" sz="2100" dirty="0">
                        <a:effectLst/>
                        <a:latin typeface="Calibri"/>
                        <a:ea typeface="Calibri"/>
                        <a:cs typeface="B Mitra" pitchFamily="2" charset="-78"/>
                      </a:endParaRPr>
                    </a:p>
                  </a:txBody>
                  <a:tcPr marL="68585" marR="68585" marT="0" marB="0"/>
                </a:tc>
              </a:tr>
              <a:tr h="361172">
                <a:tc vMerge="1">
                  <a:txBody>
                    <a:bodyPr/>
                    <a:lstStyle/>
                    <a:p>
                      <a:endParaRPr lang="en-US"/>
                    </a:p>
                  </a:txBody>
                  <a:tcPr/>
                </a:tc>
                <a:tc>
                  <a:txBody>
                    <a:bodyPr/>
                    <a:lstStyle/>
                    <a:p>
                      <a:pPr marL="0" marR="0" algn="ctr" rtl="1">
                        <a:lnSpc>
                          <a:spcPct val="115000"/>
                        </a:lnSpc>
                        <a:spcBef>
                          <a:spcPts val="0"/>
                        </a:spcBef>
                        <a:spcAft>
                          <a:spcPts val="0"/>
                        </a:spcAft>
                      </a:pPr>
                      <a:r>
                        <a:rPr lang="fa-IR" sz="2100">
                          <a:effectLst/>
                          <a:cs typeface="B Mitra" pitchFamily="2" charset="-78"/>
                        </a:rPr>
                        <a:t>راه</a:t>
                      </a:r>
                      <a:endParaRPr lang="en-US" sz="2100">
                        <a:effectLst/>
                        <a:latin typeface="Calibri"/>
                        <a:ea typeface="Calibri"/>
                        <a:cs typeface="B Mitra" pitchFamily="2" charset="-78"/>
                      </a:endParaRPr>
                    </a:p>
                  </a:txBody>
                  <a:tcPr marL="68585" marR="68585" marT="0" marB="0" anchor="ctr"/>
                </a:tc>
                <a:tc>
                  <a:txBody>
                    <a:bodyPr/>
                    <a:lstStyle/>
                    <a:p>
                      <a:pPr marL="0" marR="0" algn="justLow" rtl="1">
                        <a:lnSpc>
                          <a:spcPct val="115000"/>
                        </a:lnSpc>
                        <a:spcBef>
                          <a:spcPts val="0"/>
                        </a:spcBef>
                        <a:spcAft>
                          <a:spcPts val="0"/>
                        </a:spcAft>
                      </a:pPr>
                      <a:r>
                        <a:rPr lang="fa-IR" sz="2100" dirty="0">
                          <a:effectLst/>
                          <a:cs typeface="B Mitra" pitchFamily="2" charset="-78"/>
                        </a:rPr>
                        <a:t>شبیه راه لینچ</a:t>
                      </a:r>
                      <a:endParaRPr lang="en-US" sz="2100" dirty="0">
                        <a:effectLst/>
                        <a:latin typeface="Calibri"/>
                        <a:ea typeface="Calibri"/>
                        <a:cs typeface="B Mitra" pitchFamily="2" charset="-78"/>
                      </a:endParaRPr>
                    </a:p>
                  </a:txBody>
                  <a:tcPr marL="68585" marR="68585" marT="0" marB="0"/>
                </a:tc>
              </a:tr>
              <a:tr h="361172">
                <a:tc vMerge="1">
                  <a:txBody>
                    <a:bodyPr/>
                    <a:lstStyle/>
                    <a:p>
                      <a:endParaRPr lang="en-US"/>
                    </a:p>
                  </a:txBody>
                  <a:tcPr/>
                </a:tc>
                <a:tc>
                  <a:txBody>
                    <a:bodyPr/>
                    <a:lstStyle/>
                    <a:p>
                      <a:pPr marL="0" marR="0" algn="ctr" rtl="1">
                        <a:lnSpc>
                          <a:spcPct val="115000"/>
                        </a:lnSpc>
                        <a:spcBef>
                          <a:spcPts val="0"/>
                        </a:spcBef>
                        <a:spcAft>
                          <a:spcPts val="0"/>
                        </a:spcAft>
                      </a:pPr>
                      <a:r>
                        <a:rPr lang="fa-IR" sz="2100">
                          <a:effectLst/>
                          <a:cs typeface="B Mitra" pitchFamily="2" charset="-78"/>
                        </a:rPr>
                        <a:t>موانع</a:t>
                      </a:r>
                      <a:endParaRPr lang="en-US" sz="2100">
                        <a:effectLst/>
                        <a:latin typeface="Calibri"/>
                        <a:ea typeface="Calibri"/>
                        <a:cs typeface="B Mitra" pitchFamily="2" charset="-78"/>
                      </a:endParaRPr>
                    </a:p>
                  </a:txBody>
                  <a:tcPr marL="68585" marR="68585" marT="0" marB="0" anchor="ctr"/>
                </a:tc>
                <a:tc>
                  <a:txBody>
                    <a:bodyPr/>
                    <a:lstStyle/>
                    <a:p>
                      <a:pPr marL="0" marR="0" algn="justLow" rtl="1">
                        <a:lnSpc>
                          <a:spcPct val="115000"/>
                        </a:lnSpc>
                        <a:spcBef>
                          <a:spcPts val="0"/>
                        </a:spcBef>
                        <a:spcAft>
                          <a:spcPts val="0"/>
                        </a:spcAft>
                      </a:pPr>
                      <a:r>
                        <a:rPr lang="fa-IR" sz="2100" dirty="0">
                          <a:effectLst/>
                          <a:cs typeface="B Mitra" pitchFamily="2" charset="-78"/>
                        </a:rPr>
                        <a:t>لبه­هایی هستند که راه را قطع می­کنند</a:t>
                      </a:r>
                      <a:endParaRPr lang="en-US" sz="2100" dirty="0">
                        <a:effectLst/>
                        <a:latin typeface="Calibri"/>
                        <a:ea typeface="Calibri"/>
                        <a:cs typeface="B Mitra" pitchFamily="2" charset="-78"/>
                      </a:endParaRPr>
                    </a:p>
                  </a:txBody>
                  <a:tcPr marL="68585" marR="68585" marT="0" marB="0"/>
                </a:tc>
              </a:tr>
            </a:tbl>
          </a:graphicData>
        </a:graphic>
      </p:graphicFrame>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pPr fontAlgn="auto">
              <a:spcAft>
                <a:spcPts val="0"/>
              </a:spcAft>
              <a:defRPr/>
            </a:pPr>
            <a:r>
              <a:rPr lang="fa-IR" sz="3600" dirty="0">
                <a:solidFill>
                  <a:schemeClr val="bg1">
                    <a:lumMod val="75000"/>
                    <a:lumOff val="25000"/>
                  </a:schemeClr>
                </a:solidFill>
                <a:ea typeface="+mj-ea"/>
                <a:cs typeface="B Mitra" pitchFamily="2" charset="-78"/>
              </a:rPr>
              <a:t>تصویر ذهنی</a:t>
            </a:r>
            <a:endParaRPr lang="en-US" sz="3600" dirty="0">
              <a:solidFill>
                <a:schemeClr val="bg1">
                  <a:lumMod val="75000"/>
                  <a:lumOff val="25000"/>
                </a:schemeClr>
              </a:solidFill>
              <a:ea typeface="+mj-ea"/>
              <a:cs typeface="B Mitra" pitchFamily="2" charset="-78"/>
            </a:endParaRPr>
          </a:p>
        </p:txBody>
      </p:sp>
      <p:sp>
        <p:nvSpPr>
          <p:cNvPr id="14" name="Rectangle 13"/>
          <p:cNvSpPr/>
          <p:nvPr/>
        </p:nvSpPr>
        <p:spPr>
          <a:xfrm>
            <a:off x="1554163" y="1828800"/>
            <a:ext cx="7589837" cy="5262563"/>
          </a:xfrm>
          <a:prstGeom prst="rect">
            <a:avLst/>
          </a:prstGeom>
        </p:spPr>
        <p:txBody>
          <a:bodyPr>
            <a:spAutoFit/>
          </a:bodyPr>
          <a:lstStyle/>
          <a:p>
            <a:pPr marL="342900" indent="-342900" algn="just" rtl="1" eaLnBrk="1" fontAlgn="auto" hangingPunct="1">
              <a:spcBef>
                <a:spcPts val="0"/>
              </a:spcBef>
              <a:spcAft>
                <a:spcPts val="0"/>
              </a:spcAft>
              <a:buFont typeface="Wingdings" pitchFamily="2" charset="2"/>
              <a:buChar char="q"/>
              <a:defRPr/>
            </a:pPr>
            <a:r>
              <a:rPr lang="fa-IR" sz="2800" dirty="0">
                <a:latin typeface="+mn-lt"/>
                <a:cs typeface="B Mitra" pitchFamily="2" charset="-78"/>
              </a:rPr>
              <a:t> شناخت محیط مستلزم چیزی بیشتر از شناخت عناصر و فضاهاست .</a:t>
            </a:r>
            <a:endParaRPr lang="en-US" sz="2800" dirty="0">
              <a:latin typeface="+mn-lt"/>
              <a:cs typeface="B Mitra" pitchFamily="2" charset="-78"/>
            </a:endParaRPr>
          </a:p>
          <a:p>
            <a:pPr algn="just" rtl="1" eaLnBrk="1" fontAlgn="auto" hangingPunct="1">
              <a:spcBef>
                <a:spcPts val="0"/>
              </a:spcBef>
              <a:spcAft>
                <a:spcPts val="0"/>
              </a:spcAft>
              <a:defRPr/>
            </a:pPr>
            <a:r>
              <a:rPr lang="fa-IR" sz="2800" b="1" dirty="0">
                <a:solidFill>
                  <a:srgbClr val="FFFF00"/>
                </a:solidFill>
                <a:latin typeface="+mn-lt"/>
                <a:cs typeface="B Mitra" pitchFamily="2" charset="-78"/>
              </a:rPr>
              <a:t>آگاهی از چگونگی پیوند و ارتباط میان آنها</a:t>
            </a:r>
            <a:r>
              <a:rPr lang="fa-IR" sz="2800" b="1" dirty="0">
                <a:latin typeface="+mn-lt"/>
                <a:cs typeface="B Mitra" pitchFamily="2" charset="-78"/>
              </a:rPr>
              <a:t> </a:t>
            </a:r>
          </a:p>
          <a:p>
            <a:pPr algn="just" rtl="1" eaLnBrk="1" fontAlgn="auto" hangingPunct="1">
              <a:spcBef>
                <a:spcPts val="0"/>
              </a:spcBef>
              <a:spcAft>
                <a:spcPts val="0"/>
              </a:spcAft>
              <a:defRPr/>
            </a:pPr>
            <a:endParaRPr lang="en-US" sz="2800" b="1" dirty="0">
              <a:latin typeface="+mn-lt"/>
              <a:cs typeface="B Mitra" pitchFamily="2" charset="-78"/>
            </a:endParaRPr>
          </a:p>
          <a:p>
            <a:pPr marL="342900" indent="-342900" algn="just" rtl="1" eaLnBrk="1" fontAlgn="auto" hangingPunct="1">
              <a:spcBef>
                <a:spcPts val="0"/>
              </a:spcBef>
              <a:spcAft>
                <a:spcPts val="0"/>
              </a:spcAft>
              <a:buFont typeface="Wingdings" pitchFamily="2" charset="2"/>
              <a:buChar char="q"/>
              <a:defRPr/>
            </a:pPr>
            <a:r>
              <a:rPr lang="fa-IR" sz="2800" dirty="0">
                <a:latin typeface="+mn-lt"/>
                <a:cs typeface="B Mitra" pitchFamily="2" charset="-78"/>
              </a:rPr>
              <a:t>بنابراین برای ایجاد آگاهی از محیط </a:t>
            </a:r>
            <a:r>
              <a:rPr lang="en-US" sz="2800" dirty="0">
                <a:latin typeface="+mn-lt"/>
                <a:cs typeface="B Mitra" pitchFamily="2" charset="-78"/>
              </a:rPr>
              <a:t>:</a:t>
            </a:r>
          </a:p>
          <a:p>
            <a:pPr marL="342900" indent="-342900" algn="just" rtl="1" eaLnBrk="1" fontAlgn="auto" hangingPunct="1">
              <a:spcBef>
                <a:spcPts val="0"/>
              </a:spcBef>
              <a:spcAft>
                <a:spcPts val="0"/>
              </a:spcAft>
              <a:buFont typeface="Wingdings" pitchFamily="2" charset="2"/>
              <a:buChar char="ü"/>
              <a:defRPr/>
            </a:pPr>
            <a:r>
              <a:rPr lang="fa-IR" sz="2800" dirty="0">
                <a:solidFill>
                  <a:srgbClr val="FFFF00"/>
                </a:solidFill>
                <a:latin typeface="+mn-lt"/>
                <a:cs typeface="B Mitra" pitchFamily="2" charset="-78"/>
              </a:rPr>
              <a:t>نیاز به تصاویر ذهنی </a:t>
            </a:r>
          </a:p>
          <a:p>
            <a:pPr marL="342900" indent="-342900" algn="just" rtl="1" eaLnBrk="1" fontAlgn="auto" hangingPunct="1">
              <a:spcBef>
                <a:spcPts val="0"/>
              </a:spcBef>
              <a:spcAft>
                <a:spcPts val="0"/>
              </a:spcAft>
              <a:buFont typeface="Wingdings" pitchFamily="2" charset="2"/>
              <a:buChar char="ü"/>
              <a:defRPr/>
            </a:pPr>
            <a:r>
              <a:rPr lang="fa-IR" sz="2800" dirty="0">
                <a:solidFill>
                  <a:srgbClr val="FFFF00"/>
                </a:solidFill>
                <a:latin typeface="+mn-lt"/>
                <a:cs typeface="B Mitra" pitchFamily="2" charset="-78"/>
              </a:rPr>
              <a:t>در ارتباط بودن تصاویر</a:t>
            </a:r>
          </a:p>
          <a:p>
            <a:pPr algn="just" rtl="1" eaLnBrk="1" fontAlgn="auto" hangingPunct="1">
              <a:spcBef>
                <a:spcPts val="0"/>
              </a:spcBef>
              <a:spcAft>
                <a:spcPts val="0"/>
              </a:spcAft>
              <a:defRPr/>
            </a:pPr>
            <a:endParaRPr lang="fa-IR" sz="2800" dirty="0">
              <a:solidFill>
                <a:srgbClr val="FFFF00"/>
              </a:solidFill>
              <a:latin typeface="+mn-lt"/>
              <a:cs typeface="B Mitra" pitchFamily="2" charset="-78"/>
            </a:endParaRPr>
          </a:p>
          <a:p>
            <a:pPr algn="just" rtl="1" eaLnBrk="1" fontAlgn="auto" hangingPunct="1">
              <a:spcBef>
                <a:spcPts val="0"/>
              </a:spcBef>
              <a:spcAft>
                <a:spcPts val="0"/>
              </a:spcAft>
              <a:defRPr/>
            </a:pPr>
            <a:endParaRPr lang="fa-IR" sz="2800" dirty="0">
              <a:latin typeface="+mn-lt"/>
              <a:cs typeface="B Mitra" pitchFamily="2" charset="-78"/>
            </a:endParaRPr>
          </a:p>
          <a:p>
            <a:pPr marL="342900" indent="-342900" algn="just" rtl="1" eaLnBrk="1" fontAlgn="auto" hangingPunct="1">
              <a:spcBef>
                <a:spcPts val="0"/>
              </a:spcBef>
              <a:spcAft>
                <a:spcPts val="0"/>
              </a:spcAft>
              <a:buFont typeface="Wingdings" pitchFamily="2" charset="2"/>
              <a:buChar char="q"/>
              <a:defRPr/>
            </a:pPr>
            <a:r>
              <a:rPr lang="fa-IR" sz="2800" dirty="0">
                <a:latin typeface="+mn-lt"/>
                <a:cs typeface="B Mitra" pitchFamily="2" charset="-78"/>
              </a:rPr>
              <a:t>مجموعه از چنین تصاویر مرتبط ، یک </a:t>
            </a:r>
            <a:r>
              <a:rPr lang="fa-IR" sz="2800" b="1" dirty="0">
                <a:solidFill>
                  <a:srgbClr val="FFFF00"/>
                </a:solidFill>
                <a:latin typeface="+mn-lt"/>
                <a:cs typeface="B Mitra" pitchFamily="2" charset="-78"/>
              </a:rPr>
              <a:t>مدل ذهنی یا نقشه شناختی </a:t>
            </a:r>
            <a:r>
              <a:rPr lang="fa-IR" sz="2800" dirty="0">
                <a:latin typeface="+mn-lt"/>
                <a:cs typeface="B Mitra" pitchFamily="2" charset="-78"/>
              </a:rPr>
              <a:t>از محیط بوجود می آورد که می توان </a:t>
            </a:r>
            <a:r>
              <a:rPr lang="fa-IR" sz="2800" b="1" dirty="0">
                <a:solidFill>
                  <a:srgbClr val="FFFF00"/>
                </a:solidFill>
                <a:latin typeface="+mn-lt"/>
                <a:cs typeface="B Mitra" pitchFamily="2" charset="-78"/>
              </a:rPr>
              <a:t>خوانایی</a:t>
            </a:r>
            <a:r>
              <a:rPr lang="fa-IR" sz="2800" dirty="0">
                <a:latin typeface="+mn-lt"/>
                <a:cs typeface="B Mitra" pitchFamily="2" charset="-78"/>
              </a:rPr>
              <a:t> محیط را از طریق آن نیز سنجید و عناصر تاثیرگذار در ایجاد ادراک از محیط را تشخیص داد .</a:t>
            </a:r>
          </a:p>
          <a:p>
            <a:pPr marL="342900" indent="-342900" algn="just" rtl="1" eaLnBrk="1" fontAlgn="auto" hangingPunct="1">
              <a:spcBef>
                <a:spcPts val="0"/>
              </a:spcBef>
              <a:spcAft>
                <a:spcPts val="0"/>
              </a:spcAft>
              <a:buFont typeface="Wingdings" pitchFamily="2" charset="2"/>
              <a:buChar char="q"/>
              <a:defRPr/>
            </a:pPr>
            <a:endParaRPr lang="en-US" sz="2800" dirty="0">
              <a:latin typeface="+mn-lt"/>
              <a:cs typeface="B Mitra" pitchFamily="2" charset="-78"/>
            </a:endParaRPr>
          </a:p>
        </p:txBody>
      </p:sp>
      <p:pic>
        <p:nvPicPr>
          <p:cNvPr id="19460" name="Picture 2" descr="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52600" y="3687763"/>
            <a:ext cx="4267200" cy="1493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12" name="Diagram 11"/>
          <p:cNvGraphicFramePr/>
          <p:nvPr/>
        </p:nvGraphicFramePr>
        <p:xfrm>
          <a:off x="0" y="72785"/>
          <a:ext cx="1524000" cy="656408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pPr fontAlgn="auto">
              <a:spcAft>
                <a:spcPts val="0"/>
              </a:spcAft>
              <a:defRPr/>
            </a:pPr>
            <a:r>
              <a:rPr lang="fa-IR" sz="3600" dirty="0">
                <a:solidFill>
                  <a:schemeClr val="bg1">
                    <a:lumMod val="75000"/>
                    <a:lumOff val="25000"/>
                  </a:schemeClr>
                </a:solidFill>
                <a:ea typeface="+mj-ea"/>
                <a:cs typeface="B Mitra" pitchFamily="2" charset="-78"/>
              </a:rPr>
              <a:t>نقشه های شناختی</a:t>
            </a:r>
            <a:endParaRPr lang="en-US" sz="3600" dirty="0">
              <a:solidFill>
                <a:schemeClr val="bg1">
                  <a:lumMod val="75000"/>
                  <a:lumOff val="25000"/>
                </a:schemeClr>
              </a:solidFill>
              <a:ea typeface="+mj-ea"/>
              <a:cs typeface="B Mitra" pitchFamily="2" charset="-78"/>
            </a:endParaRPr>
          </a:p>
        </p:txBody>
      </p:sp>
      <p:sp>
        <p:nvSpPr>
          <p:cNvPr id="2" name="Rectangle 1"/>
          <p:cNvSpPr/>
          <p:nvPr/>
        </p:nvSpPr>
        <p:spPr>
          <a:xfrm>
            <a:off x="1752600" y="1646238"/>
            <a:ext cx="7239000" cy="5262562"/>
          </a:xfrm>
          <a:prstGeom prst="rect">
            <a:avLst/>
          </a:prstGeom>
        </p:spPr>
        <p:txBody>
          <a:bodyPr>
            <a:spAutoFit/>
          </a:bodyPr>
          <a:lstStyle/>
          <a:p>
            <a:pPr marL="342900" indent="-342900" algn="just" rtl="1" eaLnBrk="1" fontAlgn="auto" hangingPunct="1">
              <a:spcBef>
                <a:spcPts val="0"/>
              </a:spcBef>
              <a:spcAft>
                <a:spcPts val="0"/>
              </a:spcAft>
              <a:buFont typeface="Wingdings" pitchFamily="2" charset="2"/>
              <a:buChar char="q"/>
              <a:defRPr/>
            </a:pPr>
            <a:r>
              <a:rPr lang="fa-IR" sz="2400" b="1" dirty="0">
                <a:solidFill>
                  <a:srgbClr val="FFFF00"/>
                </a:solidFill>
                <a:latin typeface="+mn-lt"/>
                <a:cs typeface="B Mitra" pitchFamily="2" charset="-78"/>
              </a:rPr>
              <a:t>بازنمایی­های ذهنی از محیط </a:t>
            </a:r>
            <a:r>
              <a:rPr lang="fa-IR" sz="2400" dirty="0">
                <a:latin typeface="+mn-lt"/>
                <a:cs typeface="B Mitra" pitchFamily="2" charset="-78"/>
              </a:rPr>
              <a:t>را نقشه­های شناختی نامیده­اند . </a:t>
            </a:r>
            <a:endParaRPr lang="en-US" sz="2400" dirty="0">
              <a:latin typeface="+mn-lt"/>
              <a:cs typeface="B Mitra" pitchFamily="2" charset="-78"/>
            </a:endParaRPr>
          </a:p>
          <a:p>
            <a:pPr marL="342900" indent="-342900" algn="just" rtl="1" eaLnBrk="1" fontAlgn="auto" hangingPunct="1">
              <a:spcBef>
                <a:spcPts val="0"/>
              </a:spcBef>
              <a:spcAft>
                <a:spcPts val="0"/>
              </a:spcAft>
              <a:buFont typeface="Wingdings" pitchFamily="2" charset="2"/>
              <a:buChar char="q"/>
              <a:defRPr/>
            </a:pPr>
            <a:r>
              <a:rPr lang="fa-IR" sz="2400" dirty="0">
                <a:latin typeface="+mn-lt"/>
                <a:cs typeface="B Mitra" pitchFamily="2" charset="-78"/>
              </a:rPr>
              <a:t>نقشه شناختی </a:t>
            </a:r>
            <a:r>
              <a:rPr lang="fa-IR" sz="2400" b="1" dirty="0">
                <a:solidFill>
                  <a:srgbClr val="FFFF00"/>
                </a:solidFill>
                <a:latin typeface="+mn-lt"/>
                <a:cs typeface="B Mitra" pitchFamily="2" charset="-78"/>
              </a:rPr>
              <a:t>فرآیندی است که در آن انسان اطلاعات مربوط به موقعیت نسبی و وضعیت محیط کالبدی </a:t>
            </a:r>
            <a:r>
              <a:rPr lang="fa-IR" sz="2400" dirty="0">
                <a:latin typeface="+mn-lt"/>
                <a:cs typeface="B Mitra" pitchFamily="2" charset="-78"/>
              </a:rPr>
              <a:t>را کسب می کند .</a:t>
            </a:r>
            <a:endParaRPr lang="en-US" sz="2400" dirty="0">
              <a:latin typeface="+mn-lt"/>
              <a:cs typeface="B Mitra" pitchFamily="2" charset="-78"/>
            </a:endParaRPr>
          </a:p>
          <a:p>
            <a:pPr marL="342900" indent="-342900" algn="just" rtl="1" eaLnBrk="1" fontAlgn="auto" hangingPunct="1">
              <a:spcBef>
                <a:spcPts val="0"/>
              </a:spcBef>
              <a:spcAft>
                <a:spcPts val="0"/>
              </a:spcAft>
              <a:buFont typeface="Wingdings" pitchFamily="2" charset="2"/>
              <a:buChar char="q"/>
              <a:defRPr/>
            </a:pPr>
            <a:r>
              <a:rPr lang="fa-IR" sz="2400" dirty="0">
                <a:latin typeface="+mn-lt"/>
                <a:cs typeface="B Mitra" pitchFamily="2" charset="-78"/>
              </a:rPr>
              <a:t>ما از این توانایی برای </a:t>
            </a:r>
            <a:r>
              <a:rPr lang="fa-IR" sz="2400" b="1" dirty="0">
                <a:solidFill>
                  <a:srgbClr val="FFFF00"/>
                </a:solidFill>
                <a:latin typeface="+mn-lt"/>
                <a:cs typeface="B Mitra" pitchFamily="2" charset="-78"/>
              </a:rPr>
              <a:t>بیان موقعیت خود نسبت به محیط</a:t>
            </a:r>
            <a:r>
              <a:rPr lang="fa-IR" sz="2400" dirty="0">
                <a:latin typeface="+mn-lt"/>
                <a:cs typeface="B Mitra" pitchFamily="2" charset="-78"/>
              </a:rPr>
              <a:t> استفاده می­نماییم و به دو سوال اساسی در زندگی روزمره خود جواب می­دهیم: </a:t>
            </a:r>
            <a:endParaRPr lang="en-US" sz="2400" dirty="0">
              <a:latin typeface="+mn-lt"/>
              <a:cs typeface="B Mitra" pitchFamily="2" charset="-78"/>
            </a:endParaRPr>
          </a:p>
          <a:p>
            <a:pPr marL="457200" indent="-457200" algn="just" rtl="1" eaLnBrk="1" fontAlgn="auto" hangingPunct="1">
              <a:spcBef>
                <a:spcPts val="0"/>
              </a:spcBef>
              <a:spcAft>
                <a:spcPts val="0"/>
              </a:spcAft>
              <a:buFont typeface="+mj-lt"/>
              <a:buAutoNum type="arabicPeriod"/>
              <a:defRPr/>
            </a:pPr>
            <a:r>
              <a:rPr lang="fa-IR" sz="2400" dirty="0">
                <a:solidFill>
                  <a:srgbClr val="FFFF00"/>
                </a:solidFill>
                <a:latin typeface="+mn-lt"/>
                <a:cs typeface="B Mitra" pitchFamily="2" charset="-78"/>
              </a:rPr>
              <a:t>چیز­های با­ ارزش کجا هستند </a:t>
            </a:r>
            <a:endParaRPr lang="en-US" sz="2400" dirty="0">
              <a:solidFill>
                <a:srgbClr val="FFFF00"/>
              </a:solidFill>
              <a:latin typeface="+mn-lt"/>
              <a:cs typeface="B Mitra" pitchFamily="2" charset="-78"/>
            </a:endParaRPr>
          </a:p>
          <a:p>
            <a:pPr marL="457200" indent="-457200" algn="just" rtl="1" eaLnBrk="1" fontAlgn="auto" hangingPunct="1">
              <a:spcBef>
                <a:spcPts val="0"/>
              </a:spcBef>
              <a:spcAft>
                <a:spcPts val="0"/>
              </a:spcAft>
              <a:buFont typeface="+mj-lt"/>
              <a:buAutoNum type="arabicPeriod"/>
              <a:defRPr/>
            </a:pPr>
            <a:r>
              <a:rPr lang="fa-IR" sz="2400" dirty="0">
                <a:solidFill>
                  <a:srgbClr val="FFFF00"/>
                </a:solidFill>
                <a:latin typeface="+mn-lt"/>
                <a:cs typeface="B Mitra" pitchFamily="2" charset="-78"/>
              </a:rPr>
              <a:t>چگونه از جایی که فرد در آن قرار دارد به آن می­رسد </a:t>
            </a:r>
          </a:p>
          <a:p>
            <a:pPr algn="just" rtl="1" eaLnBrk="1" fontAlgn="auto" hangingPunct="1">
              <a:spcBef>
                <a:spcPts val="0"/>
              </a:spcBef>
              <a:spcAft>
                <a:spcPts val="0"/>
              </a:spcAft>
              <a:defRPr/>
            </a:pPr>
            <a:endParaRPr lang="en-US" sz="2400" dirty="0">
              <a:solidFill>
                <a:srgbClr val="FFFF00"/>
              </a:solidFill>
              <a:latin typeface="+mn-lt"/>
              <a:cs typeface="B Mitra" pitchFamily="2" charset="-78"/>
            </a:endParaRPr>
          </a:p>
          <a:p>
            <a:pPr marL="342900" indent="-342900" algn="just" rtl="1" eaLnBrk="1" fontAlgn="auto" hangingPunct="1">
              <a:spcBef>
                <a:spcPts val="0"/>
              </a:spcBef>
              <a:spcAft>
                <a:spcPts val="0"/>
              </a:spcAft>
              <a:buFont typeface="Wingdings" pitchFamily="2" charset="2"/>
              <a:buChar char="q"/>
              <a:defRPr/>
            </a:pPr>
            <a:r>
              <a:rPr lang="fa-IR" sz="2400" dirty="0">
                <a:latin typeface="+mn-lt"/>
                <a:cs typeface="B Mitra" pitchFamily="2" charset="-78"/>
              </a:rPr>
              <a:t>درحقیقت نقشه شناختی </a:t>
            </a:r>
            <a:r>
              <a:rPr lang="fa-IR" sz="2400" b="1" dirty="0">
                <a:solidFill>
                  <a:srgbClr val="FFFF00"/>
                </a:solidFill>
                <a:latin typeface="+mn-lt"/>
                <a:cs typeface="B Mitra" pitchFamily="2" charset="-78"/>
              </a:rPr>
              <a:t>ساختاری است که اطلاعات شخصی از محیط</a:t>
            </a:r>
            <a:r>
              <a:rPr lang="fa-IR" sz="2400" dirty="0">
                <a:latin typeface="+mn-lt"/>
                <a:cs typeface="B Mitra" pitchFamily="2" charset="-78"/>
              </a:rPr>
              <a:t> را سازمان بندی و نگهداری می کند .</a:t>
            </a:r>
          </a:p>
          <a:p>
            <a:pPr algn="just" rtl="1" eaLnBrk="1" fontAlgn="auto" hangingPunct="1">
              <a:spcBef>
                <a:spcPts val="0"/>
              </a:spcBef>
              <a:spcAft>
                <a:spcPts val="0"/>
              </a:spcAft>
              <a:defRPr/>
            </a:pPr>
            <a:r>
              <a:rPr lang="fa-IR" sz="2400" b="1" dirty="0">
                <a:solidFill>
                  <a:srgbClr val="FF0000"/>
                </a:solidFill>
                <a:latin typeface="+mn-lt"/>
                <a:cs typeface="B Mitra" pitchFamily="2" charset="-78"/>
              </a:rPr>
              <a:t>ماهیت نقشه­های شناختی:</a:t>
            </a:r>
            <a:endParaRPr lang="en-US" sz="2400" b="1" dirty="0">
              <a:solidFill>
                <a:srgbClr val="FF0000"/>
              </a:solidFill>
              <a:latin typeface="+mn-lt"/>
              <a:cs typeface="B Mitra" pitchFamily="2" charset="-78"/>
            </a:endParaRPr>
          </a:p>
          <a:p>
            <a:pPr algn="just" rtl="1" eaLnBrk="1" fontAlgn="auto" hangingPunct="1">
              <a:spcBef>
                <a:spcPts val="0"/>
              </a:spcBef>
              <a:spcAft>
                <a:spcPts val="0"/>
              </a:spcAft>
              <a:defRPr/>
            </a:pPr>
            <a:r>
              <a:rPr lang="fa-IR" sz="2400" dirty="0">
                <a:latin typeface="+mn-lt"/>
                <a:cs typeface="B Mitra" pitchFamily="2" charset="-78"/>
              </a:rPr>
              <a:t>از آنجایی که نقشه­های شناختی </a:t>
            </a:r>
            <a:r>
              <a:rPr lang="fa-IR" sz="2400" dirty="0">
                <a:solidFill>
                  <a:srgbClr val="FFFF00"/>
                </a:solidFill>
                <a:latin typeface="+mn-lt"/>
                <a:cs typeface="B Mitra" pitchFamily="2" charset="-78"/>
              </a:rPr>
              <a:t>نتیجه فرآیند ادراک </a:t>
            </a:r>
            <a:r>
              <a:rPr lang="fa-IR" sz="2400" dirty="0">
                <a:latin typeface="+mn-lt"/>
                <a:cs typeface="B Mitra" pitchFamily="2" charset="-78"/>
              </a:rPr>
              <a:t>بوده و به نوعی </a:t>
            </a:r>
            <a:r>
              <a:rPr lang="fa-IR" sz="2400" dirty="0">
                <a:solidFill>
                  <a:srgbClr val="FFFF00"/>
                </a:solidFill>
                <a:latin typeface="+mn-lt"/>
                <a:cs typeface="B Mitra" pitchFamily="2" charset="-78"/>
              </a:rPr>
              <a:t>به تصویر در آوردن تصویر ذهنی </a:t>
            </a:r>
            <a:r>
              <a:rPr lang="fa-IR" sz="2400" dirty="0">
                <a:latin typeface="+mn-lt"/>
                <a:cs typeface="B Mitra" pitchFamily="2" charset="-78"/>
              </a:rPr>
              <a:t>از طریق </a:t>
            </a:r>
            <a:r>
              <a:rPr lang="fa-IR" sz="2400" dirty="0">
                <a:solidFill>
                  <a:srgbClr val="FFFF00"/>
                </a:solidFill>
                <a:latin typeface="+mn-lt"/>
                <a:cs typeface="B Mitra" pitchFamily="2" charset="-78"/>
              </a:rPr>
              <a:t>علائم و نشانه­ها </a:t>
            </a:r>
            <a:r>
              <a:rPr lang="fa-IR" sz="2400" dirty="0">
                <a:latin typeface="+mn-lt"/>
                <a:cs typeface="B Mitra" pitchFamily="2" charset="-78"/>
              </a:rPr>
              <a:t>می باشد، با راهنماها و پلان­های دقیق متفاوت بوده و در واقع « </a:t>
            </a:r>
            <a:r>
              <a:rPr lang="fa-IR" sz="2400" dirty="0">
                <a:solidFill>
                  <a:srgbClr val="FFFF00"/>
                </a:solidFill>
                <a:latin typeface="+mn-lt"/>
                <a:cs typeface="B Mitra" pitchFamily="2" charset="-78"/>
              </a:rPr>
              <a:t>مدل­هایی از واقعیتند </a:t>
            </a:r>
            <a:r>
              <a:rPr lang="fa-IR" sz="2400" dirty="0">
                <a:latin typeface="+mn-lt"/>
                <a:cs typeface="B Mitra" pitchFamily="2" charset="-78"/>
              </a:rPr>
              <a:t>» .</a:t>
            </a:r>
            <a:endParaRPr lang="en-US" sz="2400" dirty="0">
              <a:latin typeface="+mn-lt"/>
              <a:cs typeface="B Mitra" pitchFamily="2" charset="-78"/>
            </a:endParaRPr>
          </a:p>
        </p:txBody>
      </p:sp>
      <p:graphicFrame>
        <p:nvGraphicFramePr>
          <p:cNvPr id="11" name="Diagram 10"/>
          <p:cNvGraphicFramePr/>
          <p:nvPr/>
        </p:nvGraphicFramePr>
        <p:xfrm>
          <a:off x="0" y="72785"/>
          <a:ext cx="1524000" cy="656408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pPr fontAlgn="auto">
              <a:spcAft>
                <a:spcPts val="0"/>
              </a:spcAft>
              <a:defRPr/>
            </a:pPr>
            <a:r>
              <a:rPr lang="fa-IR" sz="3600" dirty="0">
                <a:solidFill>
                  <a:schemeClr val="bg1">
                    <a:lumMod val="75000"/>
                    <a:lumOff val="25000"/>
                  </a:schemeClr>
                </a:solidFill>
                <a:ea typeface="+mj-ea"/>
                <a:cs typeface="B Mitra" pitchFamily="2" charset="-78"/>
              </a:rPr>
              <a:t>نقشه های شناختی</a:t>
            </a:r>
            <a:endParaRPr lang="en-US" sz="3600" dirty="0">
              <a:solidFill>
                <a:schemeClr val="bg1">
                  <a:lumMod val="75000"/>
                  <a:lumOff val="25000"/>
                </a:schemeClr>
              </a:solidFill>
              <a:ea typeface="+mj-ea"/>
              <a:cs typeface="B Mitra" pitchFamily="2" charset="-78"/>
            </a:endParaRPr>
          </a:p>
        </p:txBody>
      </p:sp>
      <p:sp>
        <p:nvSpPr>
          <p:cNvPr id="2" name="Rectangle 1"/>
          <p:cNvSpPr/>
          <p:nvPr/>
        </p:nvSpPr>
        <p:spPr>
          <a:xfrm>
            <a:off x="1600200" y="1828800"/>
            <a:ext cx="7391400" cy="1077913"/>
          </a:xfrm>
          <a:prstGeom prst="rect">
            <a:avLst/>
          </a:prstGeom>
        </p:spPr>
        <p:txBody>
          <a:bodyPr>
            <a:spAutoFit/>
          </a:bodyPr>
          <a:lstStyle/>
          <a:p>
            <a:pPr marL="342900" indent="-342900" algn="just" rtl="1" eaLnBrk="1" fontAlgn="auto" hangingPunct="1">
              <a:spcBef>
                <a:spcPts val="0"/>
              </a:spcBef>
              <a:spcAft>
                <a:spcPts val="0"/>
              </a:spcAft>
              <a:buFont typeface="Wingdings" pitchFamily="2" charset="2"/>
              <a:buChar char="q"/>
              <a:defRPr/>
            </a:pPr>
            <a:r>
              <a:rPr lang="fa-IR" sz="2400" b="1" dirty="0">
                <a:solidFill>
                  <a:srgbClr val="FF0000"/>
                </a:solidFill>
                <a:latin typeface="+mn-lt"/>
                <a:cs typeface="B Mitra" pitchFamily="2" charset="-78"/>
              </a:rPr>
              <a:t>تفاوت های فردی در نقشه های شناختی : </a:t>
            </a:r>
          </a:p>
          <a:p>
            <a:pPr algn="just" rtl="1" eaLnBrk="1" fontAlgn="auto" hangingPunct="1">
              <a:spcBef>
                <a:spcPts val="0"/>
              </a:spcBef>
              <a:spcAft>
                <a:spcPts val="0"/>
              </a:spcAft>
              <a:defRPr/>
            </a:pPr>
            <a:r>
              <a:rPr lang="fa-IR" sz="2000" dirty="0">
                <a:latin typeface="+mn-lt"/>
                <a:cs typeface="B Mitra" pitchFamily="2" charset="-78"/>
              </a:rPr>
              <a:t>تفاوت های فردی را </a:t>
            </a:r>
            <a:r>
              <a:rPr lang="fa-IR" sz="2000" b="1" dirty="0">
                <a:solidFill>
                  <a:srgbClr val="FFFF00"/>
                </a:solidFill>
                <a:latin typeface="+mn-lt"/>
                <a:cs typeface="B Mitra" pitchFamily="2" charset="-78"/>
              </a:rPr>
              <a:t>قومیت ، سن ، جنسیت ، شیوه زندگی ، طول مدت سکونت در یک منطقه و روش جابجایی در شهر</a:t>
            </a:r>
            <a:r>
              <a:rPr lang="fa-IR" sz="2000" dirty="0">
                <a:latin typeface="+mn-lt"/>
                <a:cs typeface="B Mitra" pitchFamily="2" charset="-78"/>
              </a:rPr>
              <a:t> یافت . که همگی بر شیوه دریافت محیط اثر می گذارند</a:t>
            </a:r>
            <a:endParaRPr lang="en-US" sz="2000" dirty="0">
              <a:latin typeface="+mn-lt"/>
              <a:cs typeface="B Mitra" pitchFamily="2" charset="-78"/>
            </a:endParaRPr>
          </a:p>
        </p:txBody>
      </p:sp>
      <p:sp>
        <p:nvSpPr>
          <p:cNvPr id="3" name="Rectangle 2"/>
          <p:cNvSpPr/>
          <p:nvPr/>
        </p:nvSpPr>
        <p:spPr>
          <a:xfrm>
            <a:off x="1676400" y="3276600"/>
            <a:ext cx="7315200" cy="3846513"/>
          </a:xfrm>
          <a:prstGeom prst="rect">
            <a:avLst/>
          </a:prstGeom>
        </p:spPr>
        <p:txBody>
          <a:bodyPr>
            <a:spAutoFit/>
          </a:bodyPr>
          <a:lstStyle/>
          <a:p>
            <a:pPr marL="342900" indent="-342900" algn="just" rtl="1" eaLnBrk="1" fontAlgn="auto" hangingPunct="1">
              <a:spcBef>
                <a:spcPts val="0"/>
              </a:spcBef>
              <a:spcAft>
                <a:spcPts val="0"/>
              </a:spcAft>
              <a:buFont typeface="Wingdings" pitchFamily="2" charset="2"/>
              <a:buChar char="q"/>
              <a:defRPr/>
            </a:pPr>
            <a:r>
              <a:rPr lang="fa-IR" sz="2400" b="1" dirty="0">
                <a:solidFill>
                  <a:srgbClr val="FF0000"/>
                </a:solidFill>
                <a:latin typeface="+mn-lt"/>
                <a:cs typeface="B Mitra" pitchFamily="2" charset="-78"/>
              </a:rPr>
              <a:t>تحریف­ها و خطا­ها در نقشه های شناختی: </a:t>
            </a:r>
            <a:endParaRPr lang="en-US" sz="2400" b="1" dirty="0">
              <a:solidFill>
                <a:srgbClr val="FF0000"/>
              </a:solidFill>
              <a:latin typeface="+mn-lt"/>
              <a:cs typeface="B Mitra" pitchFamily="2" charset="-78"/>
            </a:endParaRPr>
          </a:p>
          <a:p>
            <a:pPr marL="457200" indent="-457200" algn="just" rtl="1" eaLnBrk="1" fontAlgn="auto" hangingPunct="1">
              <a:spcBef>
                <a:spcPts val="0"/>
              </a:spcBef>
              <a:spcAft>
                <a:spcPts val="0"/>
              </a:spcAft>
              <a:buFont typeface="+mj-lt"/>
              <a:buAutoNum type="arabicPeriod"/>
              <a:defRPr/>
            </a:pPr>
            <a:r>
              <a:rPr lang="fa-IR" sz="2400" b="1" dirty="0">
                <a:solidFill>
                  <a:srgbClr val="FFFF00"/>
                </a:solidFill>
                <a:latin typeface="+mn-lt"/>
                <a:cs typeface="B Mitra" pitchFamily="2" charset="-78"/>
              </a:rPr>
              <a:t>خطاهای </a:t>
            </a:r>
            <a:r>
              <a:rPr lang="fa-IR" sz="2400" b="1" i="1" dirty="0">
                <a:solidFill>
                  <a:srgbClr val="FFFF00"/>
                </a:solidFill>
                <a:latin typeface="+mn-lt"/>
                <a:cs typeface="B Mitra" pitchFamily="2" charset="-78"/>
              </a:rPr>
              <a:t>نقص</a:t>
            </a:r>
            <a:r>
              <a:rPr lang="fa-IR" sz="2400" b="1" dirty="0">
                <a:solidFill>
                  <a:srgbClr val="FFFF00"/>
                </a:solidFill>
                <a:latin typeface="+mn-lt"/>
                <a:cs typeface="B Mitra" pitchFamily="2" charset="-78"/>
              </a:rPr>
              <a:t> : </a:t>
            </a:r>
            <a:r>
              <a:rPr lang="fa-IR" sz="2400" dirty="0">
                <a:latin typeface="+mn-lt"/>
                <a:cs typeface="B Mitra" pitchFamily="2" charset="-78"/>
              </a:rPr>
              <a:t>نقص وقتی اتفاق می­افتد که چیزی در محیط ناپدید می­شود یا به شکلی ناقص در نقشه شناختی ظاهر گردد . </a:t>
            </a:r>
          </a:p>
          <a:p>
            <a:pPr marL="457200" indent="-457200" algn="just" rtl="1" eaLnBrk="1" fontAlgn="auto" hangingPunct="1">
              <a:spcBef>
                <a:spcPts val="0"/>
              </a:spcBef>
              <a:spcAft>
                <a:spcPts val="0"/>
              </a:spcAft>
              <a:buFont typeface="+mj-lt"/>
              <a:buAutoNum type="arabicPeriod"/>
              <a:defRPr/>
            </a:pPr>
            <a:endParaRPr lang="fa-IR" sz="2400" b="1" dirty="0">
              <a:solidFill>
                <a:srgbClr val="FFFF00"/>
              </a:solidFill>
              <a:latin typeface="+mn-lt"/>
              <a:cs typeface="B Mitra" pitchFamily="2" charset="-78"/>
            </a:endParaRPr>
          </a:p>
          <a:p>
            <a:pPr marL="457200" indent="-457200" algn="just" rtl="1" eaLnBrk="1" fontAlgn="auto" hangingPunct="1">
              <a:spcBef>
                <a:spcPts val="0"/>
              </a:spcBef>
              <a:spcAft>
                <a:spcPts val="0"/>
              </a:spcAft>
              <a:buFont typeface="+mj-lt"/>
              <a:buAutoNum type="arabicPeriod"/>
              <a:defRPr/>
            </a:pPr>
            <a:r>
              <a:rPr lang="fa-IR" sz="2400" b="1" i="1" dirty="0">
                <a:solidFill>
                  <a:srgbClr val="FFFF00"/>
                </a:solidFill>
                <a:latin typeface="+mn-lt"/>
                <a:cs typeface="B Mitra" pitchFamily="2" charset="-78"/>
              </a:rPr>
              <a:t>تحریف</a:t>
            </a:r>
            <a:r>
              <a:rPr lang="fa-IR" sz="2400" b="1" dirty="0">
                <a:solidFill>
                  <a:srgbClr val="FFFF00"/>
                </a:solidFill>
                <a:latin typeface="+mn-lt"/>
                <a:cs typeface="B Mitra" pitchFamily="2" charset="-78"/>
              </a:rPr>
              <a:t> : </a:t>
            </a:r>
            <a:r>
              <a:rPr lang="fa-IR" sz="2400" dirty="0">
                <a:latin typeface="+mn-lt"/>
                <a:cs typeface="B Mitra" pitchFamily="2" charset="-78"/>
              </a:rPr>
              <a:t>تحریف وقتی رخ می­دهد که قواعد هندسی، جهت و فاصله­ها در محیط نادرست ارائه شده باشند . </a:t>
            </a:r>
          </a:p>
          <a:p>
            <a:pPr marL="457200" indent="-457200" algn="just" rtl="1" eaLnBrk="1" fontAlgn="auto" hangingPunct="1">
              <a:spcBef>
                <a:spcPts val="0"/>
              </a:spcBef>
              <a:spcAft>
                <a:spcPts val="0"/>
              </a:spcAft>
              <a:buFont typeface="+mj-lt"/>
              <a:buAutoNum type="arabicPeriod"/>
              <a:defRPr/>
            </a:pPr>
            <a:endParaRPr lang="fa-IR" sz="2400" b="1" dirty="0">
              <a:solidFill>
                <a:srgbClr val="FFFF00"/>
              </a:solidFill>
              <a:latin typeface="+mn-lt"/>
              <a:cs typeface="B Mitra" pitchFamily="2" charset="-78"/>
            </a:endParaRPr>
          </a:p>
          <a:p>
            <a:pPr marL="457200" indent="-457200" algn="just" rtl="1" eaLnBrk="1" fontAlgn="auto" hangingPunct="1">
              <a:spcBef>
                <a:spcPts val="0"/>
              </a:spcBef>
              <a:spcAft>
                <a:spcPts val="0"/>
              </a:spcAft>
              <a:buFont typeface="+mj-lt"/>
              <a:buAutoNum type="arabicPeriod"/>
              <a:defRPr/>
            </a:pPr>
            <a:r>
              <a:rPr lang="fa-IR" sz="2400" b="1" dirty="0">
                <a:solidFill>
                  <a:srgbClr val="FFFF00"/>
                </a:solidFill>
                <a:latin typeface="+mn-lt"/>
                <a:cs typeface="B Mitra" pitchFamily="2" charset="-78"/>
              </a:rPr>
              <a:t> </a:t>
            </a:r>
            <a:r>
              <a:rPr lang="fa-IR" sz="2400" b="1" i="1" dirty="0">
                <a:solidFill>
                  <a:srgbClr val="FFFF00"/>
                </a:solidFill>
                <a:latin typeface="+mn-lt"/>
                <a:cs typeface="B Mitra" pitchFamily="2" charset="-78"/>
              </a:rPr>
              <a:t>افزایش</a:t>
            </a:r>
            <a:r>
              <a:rPr lang="fa-IR" sz="2400" b="1" dirty="0">
                <a:solidFill>
                  <a:srgbClr val="FFFF00"/>
                </a:solidFill>
                <a:latin typeface="+mn-lt"/>
                <a:cs typeface="B Mitra" pitchFamily="2" charset="-78"/>
              </a:rPr>
              <a:t> : </a:t>
            </a:r>
            <a:r>
              <a:rPr lang="fa-IR" sz="2400" dirty="0">
                <a:latin typeface="+mn-lt"/>
                <a:cs typeface="B Mitra" pitchFamily="2" charset="-78"/>
              </a:rPr>
              <a:t>افزایش اضافه نمودن چیز­هایی به محیط است که واقعاً وجود ندارند .</a:t>
            </a:r>
            <a:endParaRPr lang="en-US" sz="2400" dirty="0">
              <a:latin typeface="+mn-lt"/>
              <a:cs typeface="B Mitra" pitchFamily="2" charset="-78"/>
            </a:endParaRPr>
          </a:p>
          <a:p>
            <a:pPr marL="457200" indent="-457200" algn="just" rtl="1" eaLnBrk="1" fontAlgn="auto" hangingPunct="1">
              <a:spcBef>
                <a:spcPts val="0"/>
              </a:spcBef>
              <a:spcAft>
                <a:spcPts val="0"/>
              </a:spcAft>
              <a:buFont typeface="+mj-lt"/>
              <a:buAutoNum type="arabicPeriod"/>
              <a:defRPr/>
            </a:pPr>
            <a:endParaRPr lang="fa-IR" sz="2400" b="1" dirty="0">
              <a:solidFill>
                <a:srgbClr val="FFFF00"/>
              </a:solidFill>
              <a:latin typeface="+mn-lt"/>
              <a:cs typeface="B Mitra" pitchFamily="2" charset="-78"/>
            </a:endParaRPr>
          </a:p>
        </p:txBody>
      </p:sp>
      <p:graphicFrame>
        <p:nvGraphicFramePr>
          <p:cNvPr id="12" name="Diagram 11"/>
          <p:cNvGraphicFramePr/>
          <p:nvPr/>
        </p:nvGraphicFramePr>
        <p:xfrm>
          <a:off x="0" y="72785"/>
          <a:ext cx="1524000" cy="656408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pPr fontAlgn="auto">
              <a:spcAft>
                <a:spcPts val="0"/>
              </a:spcAft>
              <a:defRPr/>
            </a:pPr>
            <a:r>
              <a:rPr lang="fa-IR" sz="3600" dirty="0">
                <a:solidFill>
                  <a:schemeClr val="bg1">
                    <a:lumMod val="75000"/>
                    <a:lumOff val="25000"/>
                  </a:schemeClr>
                </a:solidFill>
                <a:ea typeface="+mj-ea"/>
                <a:cs typeface="B Mitra" pitchFamily="2" charset="-78"/>
              </a:rPr>
              <a:t>نقشه های شناختی</a:t>
            </a:r>
            <a:endParaRPr lang="en-US" sz="3600" dirty="0">
              <a:solidFill>
                <a:schemeClr val="bg1">
                  <a:lumMod val="75000"/>
                  <a:lumOff val="25000"/>
                </a:schemeClr>
              </a:solidFill>
              <a:ea typeface="+mj-ea"/>
              <a:cs typeface="B Mitra" pitchFamily="2" charset="-78"/>
            </a:endParaRPr>
          </a:p>
        </p:txBody>
      </p:sp>
      <p:sp>
        <p:nvSpPr>
          <p:cNvPr id="23" name="Quad Arrow Callout 22"/>
          <p:cNvSpPr/>
          <p:nvPr/>
        </p:nvSpPr>
        <p:spPr>
          <a:xfrm>
            <a:off x="3810000" y="2892425"/>
            <a:ext cx="2667000" cy="2700338"/>
          </a:xfrm>
          <a:prstGeom prst="quadArrowCallout">
            <a:avLst/>
          </a:prstGeom>
          <a:solidFill>
            <a:srgbClr val="FF0000"/>
          </a:solidFill>
          <a:ln>
            <a:solidFill>
              <a:schemeClr val="tx1"/>
            </a:solidFill>
          </a:ln>
        </p:spPr>
        <p:style>
          <a:lnRef idx="1">
            <a:schemeClr val="accent4"/>
          </a:lnRef>
          <a:fillRef idx="2">
            <a:schemeClr val="accent4"/>
          </a:fillRef>
          <a:effectRef idx="1">
            <a:schemeClr val="accent4"/>
          </a:effectRef>
          <a:fontRef idx="minor">
            <a:schemeClr val="dk1"/>
          </a:fontRef>
        </p:style>
        <p:txBody>
          <a:bodyPr rtlCol="1" anchor="ctr"/>
          <a:lstStyle/>
          <a:p>
            <a:pPr algn="ctr" eaLnBrk="1" fontAlgn="auto" hangingPunct="1">
              <a:spcBef>
                <a:spcPts val="0"/>
              </a:spcBef>
              <a:spcAft>
                <a:spcPts val="0"/>
              </a:spcAft>
              <a:defRPr/>
            </a:pPr>
            <a:r>
              <a:rPr lang="fa-IR" sz="2400" b="1" dirty="0">
                <a:solidFill>
                  <a:schemeClr val="tx1"/>
                </a:solidFill>
                <a:cs typeface="B Mitra" pitchFamily="2" charset="-78"/>
              </a:rPr>
              <a:t>نقشه های شناختی</a:t>
            </a:r>
          </a:p>
        </p:txBody>
      </p:sp>
      <p:sp>
        <p:nvSpPr>
          <p:cNvPr id="24" name="Rectangle 23"/>
          <p:cNvSpPr/>
          <p:nvPr/>
        </p:nvSpPr>
        <p:spPr>
          <a:xfrm>
            <a:off x="1774825" y="3581400"/>
            <a:ext cx="1958975" cy="1016000"/>
          </a:xfrm>
          <a:prstGeom prst="rect">
            <a:avLst/>
          </a:prstGeom>
          <a:solidFill>
            <a:srgbClr val="FF0000"/>
          </a:solidFill>
          <a:ln>
            <a:solidFill>
              <a:schemeClr val="tx1"/>
            </a:solidFill>
          </a:ln>
        </p:spPr>
        <p:style>
          <a:lnRef idx="1">
            <a:schemeClr val="accent4"/>
          </a:lnRef>
          <a:fillRef idx="2">
            <a:schemeClr val="accent4"/>
          </a:fillRef>
          <a:effectRef idx="1">
            <a:schemeClr val="accent4"/>
          </a:effectRef>
          <a:fontRef idx="minor">
            <a:schemeClr val="dk1"/>
          </a:fontRef>
        </p:style>
        <p:txBody>
          <a:bodyPr>
            <a:spAutoFit/>
          </a:bodyPr>
          <a:lstStyle/>
          <a:p>
            <a:pPr algn="ctr" eaLnBrk="1" fontAlgn="auto" hangingPunct="1">
              <a:spcBef>
                <a:spcPts val="0"/>
              </a:spcBef>
              <a:spcAft>
                <a:spcPts val="0"/>
              </a:spcAft>
              <a:defRPr/>
            </a:pPr>
            <a:r>
              <a:rPr lang="fa-IR" sz="2000" b="1" dirty="0">
                <a:solidFill>
                  <a:schemeClr val="tx1"/>
                </a:solidFill>
                <a:effectLst>
                  <a:outerShdw blurRad="38100" dist="38100" dir="2700000" algn="tl">
                    <a:srgbClr val="000000">
                      <a:alpha val="43137"/>
                    </a:srgbClr>
                  </a:outerShdw>
                </a:effectLst>
                <a:cs typeface="B Mitra" pitchFamily="2" charset="-78"/>
              </a:rPr>
              <a:t>برای پی بردن به تجسم شهروندان از شهر </a:t>
            </a:r>
            <a:endParaRPr lang="fa-IR" sz="2000" dirty="0">
              <a:solidFill>
                <a:schemeClr val="tx1"/>
              </a:solidFill>
              <a:effectLst>
                <a:outerShdw blurRad="38100" dist="38100" dir="2700000" algn="tl">
                  <a:srgbClr val="000000">
                    <a:alpha val="43137"/>
                  </a:srgbClr>
                </a:outerShdw>
              </a:effectLst>
            </a:endParaRPr>
          </a:p>
        </p:txBody>
      </p:sp>
      <p:sp>
        <p:nvSpPr>
          <p:cNvPr id="25" name="Rectangle 24"/>
          <p:cNvSpPr/>
          <p:nvPr/>
        </p:nvSpPr>
        <p:spPr>
          <a:xfrm>
            <a:off x="3352800" y="2298700"/>
            <a:ext cx="3581400" cy="400050"/>
          </a:xfrm>
          <a:prstGeom prst="rect">
            <a:avLst/>
          </a:prstGeom>
          <a:solidFill>
            <a:srgbClr val="FF0000"/>
          </a:solidFill>
          <a:ln>
            <a:solidFill>
              <a:schemeClr val="tx1"/>
            </a:solidFill>
          </a:ln>
        </p:spPr>
        <p:style>
          <a:lnRef idx="1">
            <a:schemeClr val="accent4"/>
          </a:lnRef>
          <a:fillRef idx="2">
            <a:schemeClr val="accent4"/>
          </a:fillRef>
          <a:effectRef idx="1">
            <a:schemeClr val="accent4"/>
          </a:effectRef>
          <a:fontRef idx="minor">
            <a:schemeClr val="dk1"/>
          </a:fontRef>
        </p:style>
        <p:txBody>
          <a:bodyPr>
            <a:spAutoFit/>
          </a:bodyPr>
          <a:lstStyle/>
          <a:p>
            <a:pPr algn="ctr" eaLnBrk="1" fontAlgn="auto" hangingPunct="1">
              <a:spcBef>
                <a:spcPts val="0"/>
              </a:spcBef>
              <a:spcAft>
                <a:spcPts val="0"/>
              </a:spcAft>
              <a:defRPr/>
            </a:pPr>
            <a:r>
              <a:rPr lang="fa-IR" sz="2000" b="1" dirty="0">
                <a:solidFill>
                  <a:schemeClr val="tx1"/>
                </a:solidFill>
                <a:effectLst>
                  <a:outerShdw blurRad="38100" dist="38100" dir="2700000" algn="tl">
                    <a:srgbClr val="000000">
                      <a:alpha val="43137"/>
                    </a:srgbClr>
                  </a:outerShdw>
                </a:effectLst>
                <a:cs typeface="B Mitra" pitchFamily="2" charset="-78"/>
              </a:rPr>
              <a:t>برای هر کس منحصربفرد است. </a:t>
            </a:r>
            <a:endParaRPr lang="fa-IR" sz="2000" dirty="0">
              <a:solidFill>
                <a:schemeClr val="tx1"/>
              </a:solidFill>
              <a:effectLst>
                <a:outerShdw blurRad="38100" dist="38100" dir="2700000" algn="tl">
                  <a:srgbClr val="000000">
                    <a:alpha val="43137"/>
                  </a:srgbClr>
                </a:outerShdw>
              </a:effectLst>
            </a:endParaRPr>
          </a:p>
        </p:txBody>
      </p:sp>
      <p:sp>
        <p:nvSpPr>
          <p:cNvPr id="26" name="Rectangle 25"/>
          <p:cNvSpPr/>
          <p:nvPr/>
        </p:nvSpPr>
        <p:spPr>
          <a:xfrm>
            <a:off x="3352800" y="5821363"/>
            <a:ext cx="3581400" cy="400050"/>
          </a:xfrm>
          <a:prstGeom prst="rect">
            <a:avLst/>
          </a:prstGeom>
          <a:solidFill>
            <a:srgbClr val="FF0000"/>
          </a:solidFill>
          <a:ln>
            <a:solidFill>
              <a:schemeClr val="tx1"/>
            </a:solidFill>
          </a:ln>
        </p:spPr>
        <p:style>
          <a:lnRef idx="1">
            <a:schemeClr val="accent4"/>
          </a:lnRef>
          <a:fillRef idx="2">
            <a:schemeClr val="accent4"/>
          </a:fillRef>
          <a:effectRef idx="1">
            <a:schemeClr val="accent4"/>
          </a:effectRef>
          <a:fontRef idx="minor">
            <a:schemeClr val="dk1"/>
          </a:fontRef>
        </p:style>
        <p:txBody>
          <a:bodyPr>
            <a:spAutoFit/>
          </a:bodyPr>
          <a:lstStyle/>
          <a:p>
            <a:pPr algn="ctr" eaLnBrk="1" fontAlgn="auto" hangingPunct="1">
              <a:spcBef>
                <a:spcPts val="0"/>
              </a:spcBef>
              <a:spcAft>
                <a:spcPts val="0"/>
              </a:spcAft>
              <a:defRPr/>
            </a:pPr>
            <a:r>
              <a:rPr lang="fa-IR" sz="2000" b="1" dirty="0">
                <a:solidFill>
                  <a:schemeClr val="tx1"/>
                </a:solidFill>
                <a:effectLst>
                  <a:outerShdw blurRad="38100" dist="38100" dir="2700000" algn="tl">
                    <a:srgbClr val="000000">
                      <a:alpha val="43137"/>
                    </a:srgbClr>
                  </a:outerShdw>
                </a:effectLst>
                <a:cs typeface="B Mitra" pitchFamily="2" charset="-78"/>
              </a:rPr>
              <a:t>نمایانگر تجسم ذهنی فرد از شهر</a:t>
            </a:r>
            <a:r>
              <a:rPr lang="fa-IR" sz="2000" b="1" dirty="0">
                <a:solidFill>
                  <a:schemeClr val="accent4">
                    <a:lumMod val="75000"/>
                  </a:schemeClr>
                </a:solidFill>
                <a:effectLst>
                  <a:outerShdw blurRad="38100" dist="38100" dir="2700000" algn="tl">
                    <a:srgbClr val="000000">
                      <a:alpha val="43137"/>
                    </a:srgbClr>
                  </a:outerShdw>
                </a:effectLst>
                <a:cs typeface="B Mitra" pitchFamily="2" charset="-78"/>
              </a:rPr>
              <a:t> </a:t>
            </a:r>
            <a:endParaRPr lang="fa-IR" sz="2000" dirty="0">
              <a:solidFill>
                <a:schemeClr val="accent4">
                  <a:lumMod val="75000"/>
                </a:schemeClr>
              </a:solidFill>
              <a:effectLst>
                <a:outerShdw blurRad="38100" dist="38100" dir="2700000" algn="tl">
                  <a:srgbClr val="000000">
                    <a:alpha val="43137"/>
                  </a:srgbClr>
                </a:outerShdw>
              </a:effectLst>
            </a:endParaRPr>
          </a:p>
        </p:txBody>
      </p:sp>
      <p:sp>
        <p:nvSpPr>
          <p:cNvPr id="27" name="Rectangle 26"/>
          <p:cNvSpPr/>
          <p:nvPr/>
        </p:nvSpPr>
        <p:spPr>
          <a:xfrm>
            <a:off x="6629400" y="3581400"/>
            <a:ext cx="2209800" cy="1016000"/>
          </a:xfrm>
          <a:prstGeom prst="rect">
            <a:avLst/>
          </a:prstGeom>
          <a:solidFill>
            <a:srgbClr val="FF0000"/>
          </a:solidFill>
          <a:ln>
            <a:solidFill>
              <a:schemeClr val="tx1"/>
            </a:solidFill>
          </a:ln>
        </p:spPr>
        <p:style>
          <a:lnRef idx="1">
            <a:schemeClr val="accent4"/>
          </a:lnRef>
          <a:fillRef idx="2">
            <a:schemeClr val="accent4"/>
          </a:fillRef>
          <a:effectRef idx="1">
            <a:schemeClr val="accent4"/>
          </a:effectRef>
          <a:fontRef idx="minor">
            <a:schemeClr val="dk1"/>
          </a:fontRef>
        </p:style>
        <p:txBody>
          <a:bodyPr>
            <a:spAutoFit/>
          </a:bodyPr>
          <a:lstStyle/>
          <a:p>
            <a:pPr algn="ctr" eaLnBrk="1" fontAlgn="auto" hangingPunct="1">
              <a:spcBef>
                <a:spcPts val="0"/>
              </a:spcBef>
              <a:spcAft>
                <a:spcPts val="0"/>
              </a:spcAft>
              <a:defRPr/>
            </a:pPr>
            <a:r>
              <a:rPr lang="fa-IR" sz="2000" b="1" dirty="0">
                <a:solidFill>
                  <a:schemeClr val="tx1"/>
                </a:solidFill>
                <a:effectLst>
                  <a:outerShdw blurRad="38100" dist="38100" dir="2700000" algn="tl">
                    <a:srgbClr val="000000">
                      <a:alpha val="43137"/>
                    </a:srgbClr>
                  </a:outerShdw>
                </a:effectLst>
                <a:cs typeface="B Mitra" pitchFamily="2" charset="-78"/>
              </a:rPr>
              <a:t> نسخه دقیق واقعیت نیستند بلکه مدل هایی از واقیت اند. </a:t>
            </a:r>
            <a:endParaRPr lang="fa-IR" sz="2000" dirty="0">
              <a:solidFill>
                <a:schemeClr val="tx1"/>
              </a:solidFill>
              <a:effectLst>
                <a:outerShdw blurRad="38100" dist="38100" dir="2700000" algn="tl">
                  <a:srgbClr val="000000">
                    <a:alpha val="43137"/>
                  </a:srgbClr>
                </a:outerShdw>
              </a:effectLst>
            </a:endParaRPr>
          </a:p>
        </p:txBody>
      </p:sp>
      <p:graphicFrame>
        <p:nvGraphicFramePr>
          <p:cNvPr id="19" name="Diagram 18"/>
          <p:cNvGraphicFramePr/>
          <p:nvPr/>
        </p:nvGraphicFramePr>
        <p:xfrm>
          <a:off x="0" y="72785"/>
          <a:ext cx="1524000" cy="656408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pPr fontAlgn="auto">
              <a:spcAft>
                <a:spcPts val="0"/>
              </a:spcAft>
              <a:defRPr/>
            </a:pPr>
            <a:r>
              <a:rPr lang="fa-IR" sz="3600" dirty="0">
                <a:solidFill>
                  <a:schemeClr val="bg1">
                    <a:lumMod val="75000"/>
                    <a:lumOff val="25000"/>
                  </a:schemeClr>
                </a:solidFill>
                <a:ea typeface="+mj-ea"/>
                <a:cs typeface="B Mitra" pitchFamily="2" charset="-78"/>
              </a:rPr>
              <a:t>خوانایی</a:t>
            </a:r>
            <a:endParaRPr lang="en-US" sz="3600" dirty="0">
              <a:solidFill>
                <a:schemeClr val="bg1">
                  <a:lumMod val="75000"/>
                  <a:lumOff val="25000"/>
                </a:schemeClr>
              </a:solidFill>
              <a:ea typeface="+mj-ea"/>
              <a:cs typeface="B Mitra" pitchFamily="2" charset="-78"/>
            </a:endParaRPr>
          </a:p>
        </p:txBody>
      </p:sp>
      <p:sp>
        <p:nvSpPr>
          <p:cNvPr id="2" name="Rectangle 1"/>
          <p:cNvSpPr/>
          <p:nvPr/>
        </p:nvSpPr>
        <p:spPr>
          <a:xfrm>
            <a:off x="1584325" y="1812925"/>
            <a:ext cx="7467600" cy="5324475"/>
          </a:xfrm>
          <a:prstGeom prst="rect">
            <a:avLst/>
          </a:prstGeom>
        </p:spPr>
        <p:txBody>
          <a:bodyPr>
            <a:spAutoFit/>
          </a:bodyPr>
          <a:lstStyle/>
          <a:p>
            <a:pPr marL="342900" indent="-342900" algn="just" rtl="1" eaLnBrk="1" fontAlgn="auto" hangingPunct="1">
              <a:spcBef>
                <a:spcPts val="0"/>
              </a:spcBef>
              <a:spcAft>
                <a:spcPts val="0"/>
              </a:spcAft>
              <a:buFont typeface="Wingdings" pitchFamily="2" charset="2"/>
              <a:buChar char="q"/>
              <a:defRPr/>
            </a:pPr>
            <a:r>
              <a:rPr lang="fa-IR" sz="2000" b="1" dirty="0">
                <a:solidFill>
                  <a:srgbClr val="FFFF00"/>
                </a:solidFill>
                <a:latin typeface="+mn-lt"/>
                <a:cs typeface="B Mitra" pitchFamily="2" charset="-78"/>
              </a:rPr>
              <a:t>خوانایی کیفیتی است که موجبات </a:t>
            </a:r>
            <a:r>
              <a:rPr lang="fa-IR" sz="2000" b="1" dirty="0">
                <a:solidFill>
                  <a:srgbClr val="FF0000"/>
                </a:solidFill>
                <a:latin typeface="+mn-lt"/>
                <a:cs typeface="B Mitra" pitchFamily="2" charset="-78"/>
              </a:rPr>
              <a:t>قابل درک شدن </a:t>
            </a:r>
            <a:r>
              <a:rPr lang="fa-IR" sz="2000" b="1" dirty="0">
                <a:solidFill>
                  <a:srgbClr val="FFFF00"/>
                </a:solidFill>
                <a:latin typeface="+mn-lt"/>
                <a:cs typeface="B Mitra" pitchFamily="2" charset="-78"/>
              </a:rPr>
              <a:t>یک مکان را فراهم می آورد .</a:t>
            </a:r>
          </a:p>
          <a:p>
            <a:pPr marL="342900" indent="-342900" algn="just" rtl="1" eaLnBrk="1" fontAlgn="auto" hangingPunct="1">
              <a:spcBef>
                <a:spcPts val="0"/>
              </a:spcBef>
              <a:spcAft>
                <a:spcPts val="0"/>
              </a:spcAft>
              <a:buFont typeface="Wingdings" pitchFamily="2" charset="2"/>
              <a:buChar char="q"/>
              <a:defRPr/>
            </a:pPr>
            <a:r>
              <a:rPr lang="fa-IR" sz="2000" b="1" dirty="0">
                <a:solidFill>
                  <a:srgbClr val="FF0000"/>
                </a:solidFill>
                <a:latin typeface="+mn-lt"/>
                <a:cs typeface="B Mitra" pitchFamily="2" charset="-78"/>
              </a:rPr>
              <a:t>غرض  از خوانایی :</a:t>
            </a:r>
          </a:p>
          <a:p>
            <a:pPr marL="457200" indent="-457200" algn="just" rtl="1" eaLnBrk="1" fontAlgn="auto" hangingPunct="1">
              <a:spcBef>
                <a:spcPts val="0"/>
              </a:spcBef>
              <a:spcAft>
                <a:spcPts val="0"/>
              </a:spcAft>
              <a:buFont typeface="+mj-lt"/>
              <a:buAutoNum type="arabicPeriod"/>
              <a:defRPr/>
            </a:pPr>
            <a:r>
              <a:rPr lang="fa-IR" sz="2000" dirty="0">
                <a:latin typeface="+mn-lt"/>
                <a:cs typeface="B Mitra" pitchFamily="2" charset="-78"/>
              </a:rPr>
              <a:t>به آسانی اجزاء شهری را بتوان </a:t>
            </a:r>
            <a:r>
              <a:rPr lang="fa-IR" sz="2000" b="1" dirty="0">
                <a:solidFill>
                  <a:srgbClr val="FFFF00"/>
                </a:solidFill>
                <a:latin typeface="+mn-lt"/>
                <a:cs typeface="B Mitra" pitchFamily="2" charset="-78"/>
              </a:rPr>
              <a:t>شناخت</a:t>
            </a:r>
            <a:r>
              <a:rPr lang="fa-IR" sz="2000" dirty="0">
                <a:latin typeface="+mn-lt"/>
                <a:cs typeface="B Mitra" pitchFamily="2" charset="-78"/>
              </a:rPr>
              <a:t> . </a:t>
            </a:r>
          </a:p>
          <a:p>
            <a:pPr marL="457200" indent="-457200" algn="just" rtl="1" eaLnBrk="1" fontAlgn="auto" hangingPunct="1">
              <a:spcBef>
                <a:spcPts val="0"/>
              </a:spcBef>
              <a:spcAft>
                <a:spcPts val="0"/>
              </a:spcAft>
              <a:buFont typeface="+mj-lt"/>
              <a:buAutoNum type="arabicPeriod"/>
              <a:defRPr/>
            </a:pPr>
            <a:r>
              <a:rPr lang="fa-IR" sz="2000" dirty="0">
                <a:latin typeface="+mn-lt"/>
                <a:cs typeface="B Mitra" pitchFamily="2" charset="-78"/>
              </a:rPr>
              <a:t>بتوان انها را در ذهن در قالبی به هم پیوسته به یکدیگر </a:t>
            </a:r>
            <a:r>
              <a:rPr lang="fa-IR" sz="2000" b="1" dirty="0">
                <a:solidFill>
                  <a:srgbClr val="FFFF00"/>
                </a:solidFill>
                <a:latin typeface="+mn-lt"/>
                <a:cs typeface="B Mitra" pitchFamily="2" charset="-78"/>
              </a:rPr>
              <a:t>ارتباط</a:t>
            </a:r>
            <a:r>
              <a:rPr lang="fa-IR" sz="2000" b="1" dirty="0">
                <a:latin typeface="+mn-lt"/>
                <a:cs typeface="B Mitra" pitchFamily="2" charset="-78"/>
              </a:rPr>
              <a:t> </a:t>
            </a:r>
            <a:r>
              <a:rPr lang="fa-IR" sz="2000" dirty="0">
                <a:latin typeface="+mn-lt"/>
                <a:cs typeface="B Mitra" pitchFamily="2" charset="-78"/>
              </a:rPr>
              <a:t>داد .</a:t>
            </a:r>
          </a:p>
          <a:p>
            <a:pPr marL="457200" indent="-457200" algn="just" rtl="1" eaLnBrk="1" fontAlgn="auto" hangingPunct="1">
              <a:spcBef>
                <a:spcPts val="0"/>
              </a:spcBef>
              <a:spcAft>
                <a:spcPts val="0"/>
              </a:spcAft>
              <a:buFont typeface="+mj-lt"/>
              <a:buAutoNum type="arabicPeriod"/>
              <a:defRPr/>
            </a:pPr>
            <a:endParaRPr lang="fa-IR" sz="2000" dirty="0">
              <a:latin typeface="+mn-lt"/>
              <a:cs typeface="B Mitra" pitchFamily="2" charset="-78"/>
            </a:endParaRPr>
          </a:p>
          <a:p>
            <a:pPr marL="457200" indent="-457200" algn="just" rtl="1" eaLnBrk="1" fontAlgn="auto" hangingPunct="1">
              <a:spcBef>
                <a:spcPts val="0"/>
              </a:spcBef>
              <a:spcAft>
                <a:spcPts val="0"/>
              </a:spcAft>
              <a:buFont typeface="+mj-lt"/>
              <a:buAutoNum type="arabicPeriod"/>
              <a:defRPr/>
            </a:pPr>
            <a:endParaRPr lang="fa-IR" sz="2000" dirty="0">
              <a:latin typeface="+mn-lt"/>
              <a:cs typeface="B Mitra" pitchFamily="2" charset="-78"/>
            </a:endParaRPr>
          </a:p>
          <a:p>
            <a:pPr marL="457200" indent="-457200" algn="just" rtl="1" eaLnBrk="1" fontAlgn="auto" hangingPunct="1">
              <a:spcBef>
                <a:spcPts val="0"/>
              </a:spcBef>
              <a:spcAft>
                <a:spcPts val="0"/>
              </a:spcAft>
              <a:buFont typeface="+mj-lt"/>
              <a:buAutoNum type="arabicPeriod"/>
              <a:defRPr/>
            </a:pPr>
            <a:endParaRPr lang="fa-IR" sz="2000" dirty="0">
              <a:latin typeface="+mn-lt"/>
              <a:cs typeface="B Mitra" pitchFamily="2" charset="-78"/>
            </a:endParaRPr>
          </a:p>
          <a:p>
            <a:pPr marL="457200" indent="-457200" algn="just" rtl="1" eaLnBrk="1" fontAlgn="auto" hangingPunct="1">
              <a:spcBef>
                <a:spcPts val="0"/>
              </a:spcBef>
              <a:spcAft>
                <a:spcPts val="0"/>
              </a:spcAft>
              <a:buFont typeface="+mj-lt"/>
              <a:buAutoNum type="arabicPeriod"/>
              <a:defRPr/>
            </a:pPr>
            <a:endParaRPr lang="fa-IR" sz="2000" dirty="0">
              <a:latin typeface="+mn-lt"/>
              <a:cs typeface="B Mitra" pitchFamily="2" charset="-78"/>
            </a:endParaRPr>
          </a:p>
          <a:p>
            <a:pPr marL="457200" indent="-457200" algn="just" rtl="1" eaLnBrk="1" fontAlgn="auto" hangingPunct="1">
              <a:spcBef>
                <a:spcPts val="0"/>
              </a:spcBef>
              <a:spcAft>
                <a:spcPts val="0"/>
              </a:spcAft>
              <a:buFont typeface="+mj-lt"/>
              <a:buAutoNum type="arabicPeriod"/>
              <a:defRPr/>
            </a:pPr>
            <a:endParaRPr lang="fa-IR" sz="2000" dirty="0">
              <a:latin typeface="+mn-lt"/>
              <a:cs typeface="B Mitra" pitchFamily="2" charset="-78"/>
            </a:endParaRPr>
          </a:p>
          <a:p>
            <a:pPr algn="just" rtl="1" eaLnBrk="1" fontAlgn="auto" hangingPunct="1">
              <a:spcBef>
                <a:spcPts val="0"/>
              </a:spcBef>
              <a:spcAft>
                <a:spcPts val="0"/>
              </a:spcAft>
              <a:defRPr/>
            </a:pPr>
            <a:endParaRPr lang="fa-IR" sz="2000" dirty="0">
              <a:latin typeface="+mn-lt"/>
              <a:cs typeface="B Mitra" pitchFamily="2" charset="-78"/>
            </a:endParaRPr>
          </a:p>
          <a:p>
            <a:pPr algn="just" rtl="1" eaLnBrk="1" fontAlgn="auto" hangingPunct="1">
              <a:spcBef>
                <a:spcPts val="0"/>
              </a:spcBef>
              <a:spcAft>
                <a:spcPts val="0"/>
              </a:spcAft>
              <a:defRPr/>
            </a:pPr>
            <a:endParaRPr lang="fa-IR" sz="2000" dirty="0">
              <a:latin typeface="+mn-lt"/>
              <a:cs typeface="B Mitra" pitchFamily="2" charset="-78"/>
            </a:endParaRPr>
          </a:p>
          <a:p>
            <a:pPr algn="just" rtl="1" eaLnBrk="1" fontAlgn="auto" hangingPunct="1">
              <a:spcBef>
                <a:spcPts val="0"/>
              </a:spcBef>
              <a:spcAft>
                <a:spcPts val="0"/>
              </a:spcAft>
              <a:defRPr/>
            </a:pPr>
            <a:endParaRPr lang="fa-IR" sz="2000" dirty="0">
              <a:latin typeface="+mn-lt"/>
              <a:cs typeface="B Mitra" pitchFamily="2" charset="-78"/>
            </a:endParaRPr>
          </a:p>
          <a:p>
            <a:pPr algn="just" rtl="1" eaLnBrk="1" fontAlgn="auto" hangingPunct="1">
              <a:spcBef>
                <a:spcPts val="0"/>
              </a:spcBef>
              <a:spcAft>
                <a:spcPts val="0"/>
              </a:spcAft>
              <a:defRPr/>
            </a:pPr>
            <a:endParaRPr lang="fa-IR" sz="2000" dirty="0">
              <a:latin typeface="+mn-lt"/>
              <a:cs typeface="B Mitra" pitchFamily="2" charset="-78"/>
            </a:endParaRPr>
          </a:p>
          <a:p>
            <a:pPr marL="342900" indent="-342900" algn="just" rtl="1" eaLnBrk="1" fontAlgn="auto" hangingPunct="1">
              <a:spcBef>
                <a:spcPts val="0"/>
              </a:spcBef>
              <a:spcAft>
                <a:spcPts val="0"/>
              </a:spcAft>
              <a:buFont typeface="Wingdings" pitchFamily="2" charset="2"/>
              <a:buChar char="q"/>
              <a:defRPr/>
            </a:pPr>
            <a:r>
              <a:rPr lang="fa-IR" sz="2000" dirty="0">
                <a:latin typeface="+mn-lt"/>
                <a:cs typeface="B Mitra" pitchFamily="2" charset="-78"/>
              </a:rPr>
              <a:t>پس می توان گفت </a:t>
            </a:r>
            <a:r>
              <a:rPr lang="fa-IR" sz="2000" b="1" dirty="0">
                <a:solidFill>
                  <a:srgbClr val="FFFF00"/>
                </a:solidFill>
                <a:latin typeface="+mn-lt"/>
                <a:cs typeface="B Mitra" pitchFamily="2" charset="-78"/>
              </a:rPr>
              <a:t>خوانایی</a:t>
            </a:r>
            <a:r>
              <a:rPr lang="fa-IR" sz="2000" dirty="0">
                <a:latin typeface="+mn-lt"/>
                <a:cs typeface="B Mitra" pitchFamily="2" charset="-78"/>
              </a:rPr>
              <a:t> یعنی </a:t>
            </a:r>
            <a:r>
              <a:rPr lang="fa-IR" sz="2000" b="1" dirty="0">
                <a:solidFill>
                  <a:srgbClr val="FFFF00"/>
                </a:solidFill>
                <a:latin typeface="+mn-lt"/>
                <a:cs typeface="B Mitra" pitchFamily="2" charset="-78"/>
              </a:rPr>
              <a:t>قابل درک بودن و باز شناختن اجزاء و عناصر شهری از  یکدیگر </a:t>
            </a:r>
            <a:r>
              <a:rPr lang="fa-IR" sz="2000" dirty="0">
                <a:latin typeface="+mn-lt"/>
                <a:cs typeface="B Mitra" pitchFamily="2" charset="-78"/>
              </a:rPr>
              <a:t>درمجموعه و </a:t>
            </a:r>
            <a:r>
              <a:rPr lang="fa-IR" sz="2000" b="1" dirty="0">
                <a:solidFill>
                  <a:srgbClr val="FFFF00"/>
                </a:solidFill>
                <a:latin typeface="+mn-lt"/>
                <a:cs typeface="B Mitra" pitchFamily="2" charset="-78"/>
              </a:rPr>
              <a:t>کلیتی منسجم و بهم پیوسته </a:t>
            </a:r>
            <a:r>
              <a:rPr lang="fa-IR" sz="2000" dirty="0">
                <a:latin typeface="+mn-lt"/>
                <a:cs typeface="B Mitra" pitchFamily="2" charset="-78"/>
              </a:rPr>
              <a:t>بصورتی که فرد در ان مکان گم و سردر گم نشود .   </a:t>
            </a:r>
            <a:endParaRPr lang="en-US" sz="2000" dirty="0">
              <a:latin typeface="+mn-lt"/>
              <a:cs typeface="B Mitra" pitchFamily="2" charset="-78"/>
            </a:endParaRPr>
          </a:p>
          <a:p>
            <a:pPr marL="342900" indent="-342900" algn="just" rtl="1" eaLnBrk="1" fontAlgn="auto" hangingPunct="1">
              <a:spcBef>
                <a:spcPts val="0"/>
              </a:spcBef>
              <a:spcAft>
                <a:spcPts val="0"/>
              </a:spcAft>
              <a:buFont typeface="Wingdings" pitchFamily="2" charset="2"/>
              <a:buChar char="q"/>
              <a:defRPr/>
            </a:pPr>
            <a:endParaRPr lang="en-US" sz="2000" dirty="0">
              <a:latin typeface="+mn-lt"/>
              <a:cs typeface="B Mitra" pitchFamily="2" charset="-78"/>
            </a:endParaRPr>
          </a:p>
        </p:txBody>
      </p:sp>
      <p:sp>
        <p:nvSpPr>
          <p:cNvPr id="22" name="Down Arrow Callout 21"/>
          <p:cNvSpPr/>
          <p:nvPr/>
        </p:nvSpPr>
        <p:spPr>
          <a:xfrm>
            <a:off x="1760538" y="3386138"/>
            <a:ext cx="7146925" cy="2179637"/>
          </a:xfrm>
          <a:prstGeom prst="downArrowCallout">
            <a:avLst/>
          </a:prstGeom>
          <a:solidFill>
            <a:srgbClr val="C0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just" rtl="1" eaLnBrk="1" fontAlgn="auto" hangingPunct="1">
              <a:spcBef>
                <a:spcPts val="0"/>
              </a:spcBef>
              <a:spcAft>
                <a:spcPts val="0"/>
              </a:spcAft>
              <a:defRPr/>
            </a:pPr>
            <a:r>
              <a:rPr lang="fa-IR" sz="2400" dirty="0">
                <a:cs typeface="B Mitra" pitchFamily="2" charset="-78"/>
              </a:rPr>
              <a:t>در شهری که واجد سیمای خوانایی باشد می توان تمام اجزاء آن : </a:t>
            </a:r>
            <a:r>
              <a:rPr lang="fa-IR" sz="2400" dirty="0">
                <a:solidFill>
                  <a:srgbClr val="FFFF00"/>
                </a:solidFill>
                <a:cs typeface="B Mitra" pitchFamily="2" charset="-78"/>
              </a:rPr>
              <a:t>محله ها ، بناهای جالب و پر اهمیت- خیابانها و کوچه ها </a:t>
            </a:r>
            <a:r>
              <a:rPr lang="fa-IR" sz="2400" dirty="0">
                <a:cs typeface="B Mitra" pitchFamily="2" charset="-78"/>
              </a:rPr>
              <a:t>را از یکدیگر باز شناخت و یا تمام آنها را در </a:t>
            </a:r>
            <a:r>
              <a:rPr lang="fa-IR" sz="2400" dirty="0">
                <a:solidFill>
                  <a:srgbClr val="FFFF00"/>
                </a:solidFill>
                <a:cs typeface="B Mitra" pitchFamily="2" charset="-78"/>
              </a:rPr>
              <a:t>مجموعه ای به هم پیوسته </a:t>
            </a:r>
            <a:r>
              <a:rPr lang="fa-IR" sz="2400" dirty="0">
                <a:cs typeface="B Mitra" pitchFamily="2" charset="-78"/>
              </a:rPr>
              <a:t>به تصور آورد . واضح است که داشتن تصویری روشن از محیط شخص را قادر می سازد به آسانی از جایی به جای دیگر برود .</a:t>
            </a:r>
          </a:p>
        </p:txBody>
      </p:sp>
      <p:graphicFrame>
        <p:nvGraphicFramePr>
          <p:cNvPr id="13" name="Diagram 12"/>
          <p:cNvGraphicFramePr/>
          <p:nvPr/>
        </p:nvGraphicFramePr>
        <p:xfrm>
          <a:off x="0" y="72785"/>
          <a:ext cx="1524000" cy="656408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2651125" y="930275"/>
            <a:ext cx="4114800" cy="700088"/>
          </a:xfrm>
        </p:spPr>
        <p:txBody>
          <a:bodyPr/>
          <a:lstStyle/>
          <a:p>
            <a:pPr fontAlgn="auto">
              <a:spcAft>
                <a:spcPts val="0"/>
              </a:spcAft>
              <a:defRPr/>
            </a:pPr>
            <a:r>
              <a:rPr lang="fa-IR" sz="3600" dirty="0">
                <a:solidFill>
                  <a:schemeClr val="bg1">
                    <a:lumMod val="75000"/>
                    <a:lumOff val="25000"/>
                  </a:schemeClr>
                </a:solidFill>
                <a:ea typeface="+mj-ea"/>
                <a:cs typeface="B Mitra" pitchFamily="2" charset="-78"/>
              </a:rPr>
              <a:t>خوانایی</a:t>
            </a:r>
            <a:endParaRPr lang="en-US" sz="3600" dirty="0">
              <a:solidFill>
                <a:schemeClr val="bg1">
                  <a:lumMod val="75000"/>
                  <a:lumOff val="25000"/>
                </a:schemeClr>
              </a:solidFill>
              <a:ea typeface="+mj-ea"/>
              <a:cs typeface="B Mitra" pitchFamily="2" charset="-78"/>
            </a:endParaRPr>
          </a:p>
        </p:txBody>
      </p:sp>
      <p:sp>
        <p:nvSpPr>
          <p:cNvPr id="22" name="Left-Right-Up Arrow 21"/>
          <p:cNvSpPr/>
          <p:nvPr/>
        </p:nvSpPr>
        <p:spPr>
          <a:xfrm rot="10800000">
            <a:off x="3352800" y="3284220"/>
            <a:ext cx="3352799" cy="1691640"/>
          </a:xfrm>
          <a:prstGeom prst="leftRightUpArrow">
            <a:avLst/>
          </a:prstGeom>
          <a:solidFill>
            <a:srgbClr val="FFFF00"/>
          </a:solidFill>
          <a:ln>
            <a:solidFill>
              <a:schemeClr val="bg2"/>
            </a:solidFill>
          </a:ln>
        </p:spPr>
        <p:style>
          <a:lnRef idx="0">
            <a:schemeClr val="accent5"/>
          </a:lnRef>
          <a:fillRef idx="3">
            <a:schemeClr val="accent5"/>
          </a:fillRef>
          <a:effectRef idx="3">
            <a:schemeClr val="accent5"/>
          </a:effectRef>
          <a:fontRef idx="minor">
            <a:schemeClr val="lt1"/>
          </a:fontRef>
        </p:style>
        <p:txBody>
          <a:bodyPr rtlCol="1" anchor="ctr"/>
          <a:lstStyle/>
          <a:p>
            <a:pPr algn="ctr" eaLnBrk="1" fontAlgn="auto" hangingPunct="1">
              <a:spcBef>
                <a:spcPts val="0"/>
              </a:spcBef>
              <a:spcAft>
                <a:spcPts val="0"/>
              </a:spcAft>
              <a:defRPr/>
            </a:pPr>
            <a:endParaRPr lang="fa-IR"/>
          </a:p>
        </p:txBody>
      </p:sp>
      <p:sp>
        <p:nvSpPr>
          <p:cNvPr id="23" name="Oval 22"/>
          <p:cNvSpPr/>
          <p:nvPr/>
        </p:nvSpPr>
        <p:spPr>
          <a:xfrm>
            <a:off x="4038600" y="1879600"/>
            <a:ext cx="1981200" cy="2466975"/>
          </a:xfrm>
          <a:prstGeom prst="ellipse">
            <a:avLst/>
          </a:prstGeom>
          <a:solidFill>
            <a:srgbClr val="FF0000"/>
          </a:solidFill>
          <a:ln>
            <a:solidFill>
              <a:schemeClr val="tx1"/>
            </a:solidFill>
          </a:ln>
        </p:spPr>
        <p:style>
          <a:lnRef idx="1">
            <a:schemeClr val="accent4"/>
          </a:lnRef>
          <a:fillRef idx="2">
            <a:schemeClr val="accent4"/>
          </a:fillRef>
          <a:effectRef idx="1">
            <a:schemeClr val="accent4"/>
          </a:effectRef>
          <a:fontRef idx="minor">
            <a:schemeClr val="dk1"/>
          </a:fontRef>
        </p:style>
        <p:txBody>
          <a:bodyPr>
            <a:spAutoFit/>
          </a:bodyPr>
          <a:lstStyle/>
          <a:p>
            <a:pPr algn="ctr" rtl="1" eaLnBrk="1" fontAlgn="auto" hangingPunct="1">
              <a:lnSpc>
                <a:spcPct val="150000"/>
              </a:lnSpc>
              <a:spcBef>
                <a:spcPts val="0"/>
              </a:spcBef>
              <a:spcAft>
                <a:spcPts val="0"/>
              </a:spcAft>
              <a:defRPr/>
            </a:pPr>
            <a:r>
              <a:rPr lang="fa-IR" b="1" dirty="0">
                <a:cs typeface="B Mitra" pitchFamily="2" charset="-78"/>
              </a:rPr>
              <a:t>خوانایی </a:t>
            </a:r>
          </a:p>
          <a:p>
            <a:pPr algn="ctr" rtl="1" eaLnBrk="1" fontAlgn="auto" hangingPunct="1">
              <a:lnSpc>
                <a:spcPct val="150000"/>
              </a:lnSpc>
              <a:spcBef>
                <a:spcPts val="0"/>
              </a:spcBef>
              <a:spcAft>
                <a:spcPts val="0"/>
              </a:spcAft>
              <a:defRPr/>
            </a:pPr>
            <a:r>
              <a:rPr lang="fa-IR" b="1" dirty="0">
                <a:cs typeface="B Mitra" pitchFamily="2" charset="-78"/>
              </a:rPr>
              <a:t>یعنی </a:t>
            </a:r>
          </a:p>
          <a:p>
            <a:pPr algn="ctr" rtl="1" eaLnBrk="1" fontAlgn="auto" hangingPunct="1">
              <a:lnSpc>
                <a:spcPct val="150000"/>
              </a:lnSpc>
              <a:spcBef>
                <a:spcPts val="0"/>
              </a:spcBef>
              <a:spcAft>
                <a:spcPts val="0"/>
              </a:spcAft>
              <a:defRPr/>
            </a:pPr>
            <a:r>
              <a:rPr lang="fa-IR" b="1" dirty="0">
                <a:cs typeface="B Mitra" pitchFamily="2" charset="-78"/>
              </a:rPr>
              <a:t>یافتن تصویر</a:t>
            </a:r>
          </a:p>
          <a:p>
            <a:pPr algn="ctr" rtl="1" eaLnBrk="1" fontAlgn="auto" hangingPunct="1">
              <a:lnSpc>
                <a:spcPct val="150000"/>
              </a:lnSpc>
              <a:spcBef>
                <a:spcPts val="0"/>
              </a:spcBef>
              <a:spcAft>
                <a:spcPts val="0"/>
              </a:spcAft>
              <a:defRPr/>
            </a:pPr>
            <a:r>
              <a:rPr lang="fa-IR" b="1" dirty="0">
                <a:cs typeface="B Mitra" pitchFamily="2" charset="-78"/>
              </a:rPr>
              <a:t> روشنی از شهر </a:t>
            </a:r>
          </a:p>
        </p:txBody>
      </p:sp>
      <p:sp>
        <p:nvSpPr>
          <p:cNvPr id="24" name="Rectangle 1"/>
          <p:cNvSpPr>
            <a:spLocks noChangeArrowheads="1"/>
          </p:cNvSpPr>
          <p:nvPr/>
        </p:nvSpPr>
        <p:spPr bwMode="auto">
          <a:xfrm>
            <a:off x="2590800" y="1781175"/>
            <a:ext cx="6400800" cy="461963"/>
          </a:xfrm>
          <a:prstGeom prst="rect">
            <a:avLst/>
          </a:prstGeom>
          <a:noFill/>
          <a:ln w="9525">
            <a:noFill/>
            <a:miter lim="800000"/>
            <a:headEnd/>
            <a:tailEnd/>
          </a:ln>
          <a:effectLst/>
        </p:spPr>
        <p:txBody>
          <a:bodyPr anchor="ctr">
            <a:spAutoFit/>
          </a:bodyPr>
          <a:lstStyle/>
          <a:p>
            <a:pPr marL="342900" indent="-342900" algn="r" rtl="1" eaLnBrk="1" hangingPunct="1">
              <a:buFont typeface="Wingdings" pitchFamily="2" charset="2"/>
              <a:buChar char="q"/>
              <a:defRPr/>
            </a:pPr>
            <a:r>
              <a:rPr lang="fa-IR" sz="2400" b="1" dirty="0">
                <a:solidFill>
                  <a:srgbClr val="FF0000"/>
                </a:solidFill>
                <a:effectLst>
                  <a:outerShdw blurRad="38100" dist="38100" dir="2700000" algn="tl">
                    <a:srgbClr val="000000">
                      <a:alpha val="43137"/>
                    </a:srgbClr>
                  </a:outerShdw>
                </a:effectLst>
                <a:latin typeface="Calibri" pitchFamily="34" charset="0"/>
                <a:cs typeface="B Mitra" pitchFamily="2" charset="-78"/>
              </a:rPr>
              <a:t>جوهر معیارهای لینچ : </a:t>
            </a:r>
            <a:endParaRPr lang="fa-IR" b="1" dirty="0">
              <a:solidFill>
                <a:srgbClr val="FF0000"/>
              </a:solidFill>
              <a:latin typeface="Arial" pitchFamily="34" charset="0"/>
              <a:cs typeface="B Mitra" pitchFamily="2" charset="-78"/>
            </a:endParaRPr>
          </a:p>
        </p:txBody>
      </p:sp>
      <p:sp>
        <p:nvSpPr>
          <p:cNvPr id="25" name="Rectangle 24"/>
          <p:cNvSpPr/>
          <p:nvPr/>
        </p:nvSpPr>
        <p:spPr>
          <a:xfrm>
            <a:off x="6735763" y="3113088"/>
            <a:ext cx="1295400" cy="1339850"/>
          </a:xfrm>
          <a:prstGeom prst="rect">
            <a:avLst/>
          </a:prstGeom>
          <a:solidFill>
            <a:srgbClr val="FF0000"/>
          </a:solidFill>
          <a:ln>
            <a:solidFill>
              <a:schemeClr val="tx1"/>
            </a:solidFill>
          </a:ln>
        </p:spPr>
        <p:style>
          <a:lnRef idx="1">
            <a:schemeClr val="accent4"/>
          </a:lnRef>
          <a:fillRef idx="2">
            <a:schemeClr val="accent4"/>
          </a:fillRef>
          <a:effectRef idx="1">
            <a:schemeClr val="accent4"/>
          </a:effectRef>
          <a:fontRef idx="minor">
            <a:schemeClr val="dk1"/>
          </a:fontRef>
        </p:style>
        <p:txBody>
          <a:bodyPr>
            <a:spAutoFit/>
          </a:bodyPr>
          <a:lstStyle/>
          <a:p>
            <a:pPr algn="ctr" rtl="1" eaLnBrk="1" fontAlgn="auto" hangingPunct="1">
              <a:lnSpc>
                <a:spcPct val="150000"/>
              </a:lnSpc>
              <a:spcBef>
                <a:spcPts val="0"/>
              </a:spcBef>
              <a:spcAft>
                <a:spcPts val="0"/>
              </a:spcAft>
              <a:defRPr/>
            </a:pPr>
            <a:r>
              <a:rPr lang="fa-IR" b="1" dirty="0">
                <a:cs typeface="B Mitra" pitchFamily="2" charset="-78"/>
              </a:rPr>
              <a:t>ناظر اجزاء شهر را آسانتر می شناسد </a:t>
            </a:r>
          </a:p>
        </p:txBody>
      </p:sp>
      <p:sp>
        <p:nvSpPr>
          <p:cNvPr id="26" name="Rectangle 25"/>
          <p:cNvSpPr/>
          <p:nvPr/>
        </p:nvSpPr>
        <p:spPr>
          <a:xfrm>
            <a:off x="3794125" y="5376863"/>
            <a:ext cx="2470150" cy="889000"/>
          </a:xfrm>
          <a:prstGeom prst="rect">
            <a:avLst/>
          </a:prstGeom>
          <a:solidFill>
            <a:srgbClr val="FF0000"/>
          </a:solidFill>
          <a:ln>
            <a:solidFill>
              <a:schemeClr val="tx1"/>
            </a:solidFill>
          </a:ln>
        </p:spPr>
        <p:style>
          <a:lnRef idx="1">
            <a:schemeClr val="accent4"/>
          </a:lnRef>
          <a:fillRef idx="2">
            <a:schemeClr val="accent4"/>
          </a:fillRef>
          <a:effectRef idx="1">
            <a:schemeClr val="accent4"/>
          </a:effectRef>
          <a:fontRef idx="minor">
            <a:schemeClr val="dk1"/>
          </a:fontRef>
        </p:style>
        <p:txBody>
          <a:bodyPr>
            <a:spAutoFit/>
          </a:bodyPr>
          <a:lstStyle/>
          <a:p>
            <a:pPr algn="ctr" rtl="1" eaLnBrk="1" fontAlgn="auto" hangingPunct="1">
              <a:lnSpc>
                <a:spcPct val="150000"/>
              </a:lnSpc>
              <a:spcBef>
                <a:spcPts val="0"/>
              </a:spcBef>
              <a:spcAft>
                <a:spcPts val="0"/>
              </a:spcAft>
              <a:defRPr/>
            </a:pPr>
            <a:r>
              <a:rPr lang="fa-IR" b="1" dirty="0">
                <a:cs typeface="B Mitra" pitchFamily="2" charset="-78"/>
              </a:rPr>
              <a:t>پیوستگی و انسجام را در ساختار شهری درک می کند. </a:t>
            </a:r>
            <a:endParaRPr lang="fa-IR" dirty="0"/>
          </a:p>
        </p:txBody>
      </p:sp>
      <p:sp>
        <p:nvSpPr>
          <p:cNvPr id="27" name="Rectangle 26"/>
          <p:cNvSpPr/>
          <p:nvPr/>
        </p:nvSpPr>
        <p:spPr>
          <a:xfrm>
            <a:off x="1905000" y="2862263"/>
            <a:ext cx="1371600" cy="2170112"/>
          </a:xfrm>
          <a:prstGeom prst="rect">
            <a:avLst/>
          </a:prstGeom>
          <a:solidFill>
            <a:srgbClr val="FF0000"/>
          </a:solidFill>
          <a:ln>
            <a:solidFill>
              <a:schemeClr val="tx1"/>
            </a:solidFill>
          </a:ln>
        </p:spPr>
        <p:style>
          <a:lnRef idx="1">
            <a:schemeClr val="accent4"/>
          </a:lnRef>
          <a:fillRef idx="2">
            <a:schemeClr val="accent4"/>
          </a:fillRef>
          <a:effectRef idx="1">
            <a:schemeClr val="accent4"/>
          </a:effectRef>
          <a:fontRef idx="minor">
            <a:schemeClr val="dk1"/>
          </a:fontRef>
        </p:style>
        <p:txBody>
          <a:bodyPr>
            <a:spAutoFit/>
          </a:bodyPr>
          <a:lstStyle/>
          <a:p>
            <a:pPr algn="ctr" rtl="1" eaLnBrk="1" fontAlgn="auto" hangingPunct="1">
              <a:lnSpc>
                <a:spcPct val="150000"/>
              </a:lnSpc>
              <a:spcBef>
                <a:spcPts val="0"/>
              </a:spcBef>
              <a:spcAft>
                <a:spcPts val="0"/>
              </a:spcAft>
              <a:defRPr/>
            </a:pPr>
            <a:r>
              <a:rPr lang="fa-IR" b="1" dirty="0">
                <a:cs typeface="B Mitra" pitchFamily="2" charset="-78"/>
              </a:rPr>
              <a:t>با نمایانی یعنی ادراک ناظر در حرکت و تجربه ی او در شهر همراه است.</a:t>
            </a:r>
          </a:p>
        </p:txBody>
      </p:sp>
      <p:graphicFrame>
        <p:nvGraphicFramePr>
          <p:cNvPr id="18" name="Diagram 17"/>
          <p:cNvGraphicFramePr/>
          <p:nvPr/>
        </p:nvGraphicFramePr>
        <p:xfrm>
          <a:off x="0" y="72785"/>
          <a:ext cx="1524000" cy="656408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pPr fontAlgn="auto">
              <a:spcAft>
                <a:spcPts val="0"/>
              </a:spcAft>
              <a:defRPr/>
            </a:pPr>
            <a:r>
              <a:rPr lang="fa-IR" sz="3600" dirty="0">
                <a:solidFill>
                  <a:schemeClr val="bg1">
                    <a:lumMod val="75000"/>
                    <a:lumOff val="25000"/>
                  </a:schemeClr>
                </a:solidFill>
                <a:ea typeface="+mj-ea"/>
                <a:cs typeface="B Mitra" pitchFamily="2" charset="-78"/>
              </a:rPr>
              <a:t>خوانایی</a:t>
            </a:r>
            <a:endParaRPr lang="en-US" sz="3600" dirty="0">
              <a:solidFill>
                <a:schemeClr val="bg1">
                  <a:lumMod val="75000"/>
                  <a:lumOff val="25000"/>
                </a:schemeClr>
              </a:solidFill>
              <a:ea typeface="+mj-ea"/>
              <a:cs typeface="B Mitra" pitchFamily="2" charset="-78"/>
            </a:endParaRPr>
          </a:p>
        </p:txBody>
      </p:sp>
      <p:sp>
        <p:nvSpPr>
          <p:cNvPr id="2" name="Rectangle 1"/>
          <p:cNvSpPr/>
          <p:nvPr/>
        </p:nvSpPr>
        <p:spPr>
          <a:xfrm>
            <a:off x="1431925" y="1336675"/>
            <a:ext cx="7712075" cy="3046413"/>
          </a:xfrm>
          <a:prstGeom prst="rect">
            <a:avLst/>
          </a:prstGeom>
        </p:spPr>
        <p:txBody>
          <a:bodyPr>
            <a:spAutoFit/>
          </a:bodyPr>
          <a:lstStyle/>
          <a:p>
            <a:pPr marL="342900" indent="-342900" algn="just" rtl="1" eaLnBrk="1" fontAlgn="auto" hangingPunct="1">
              <a:spcBef>
                <a:spcPts val="0"/>
              </a:spcBef>
              <a:spcAft>
                <a:spcPts val="0"/>
              </a:spcAft>
              <a:buFont typeface="Wingdings" pitchFamily="2" charset="2"/>
              <a:buChar char="q"/>
              <a:defRPr/>
            </a:pPr>
            <a:r>
              <a:rPr lang="fa-IR" sz="2400" b="1" dirty="0">
                <a:solidFill>
                  <a:srgbClr val="FF0000"/>
                </a:solidFill>
                <a:latin typeface="+mn-lt"/>
                <a:cs typeface="B Mitra" pitchFamily="2" charset="-78"/>
              </a:rPr>
              <a:t>دو سطح خوانایی : </a:t>
            </a:r>
          </a:p>
          <a:p>
            <a:pPr marL="457200" indent="-457200" algn="just" rtl="1" eaLnBrk="1" fontAlgn="auto" hangingPunct="1">
              <a:spcBef>
                <a:spcPts val="0"/>
              </a:spcBef>
              <a:spcAft>
                <a:spcPts val="0"/>
              </a:spcAft>
              <a:buFont typeface="+mj-lt"/>
              <a:buAutoNum type="arabicPeriod"/>
              <a:defRPr/>
            </a:pPr>
            <a:r>
              <a:rPr lang="fa-IR" sz="2400" b="1" dirty="0">
                <a:solidFill>
                  <a:srgbClr val="FFFF00"/>
                </a:solidFill>
                <a:latin typeface="+mn-lt"/>
                <a:cs typeface="B Mitra" pitchFamily="2" charset="-78"/>
              </a:rPr>
              <a:t>فرم کالبدی </a:t>
            </a:r>
          </a:p>
          <a:p>
            <a:pPr marL="457200" indent="-457200" algn="just" rtl="1" eaLnBrk="1" fontAlgn="auto" hangingPunct="1">
              <a:spcBef>
                <a:spcPts val="0"/>
              </a:spcBef>
              <a:spcAft>
                <a:spcPts val="0"/>
              </a:spcAft>
              <a:buFont typeface="+mj-lt"/>
              <a:buAutoNum type="arabicPeriod"/>
              <a:defRPr/>
            </a:pPr>
            <a:r>
              <a:rPr lang="fa-IR" sz="2400" b="1" dirty="0">
                <a:solidFill>
                  <a:srgbClr val="FFFF00"/>
                </a:solidFill>
                <a:latin typeface="+mn-lt"/>
                <a:cs typeface="B Mitra" pitchFamily="2" charset="-78"/>
              </a:rPr>
              <a:t> الگوهای فعالیت </a:t>
            </a:r>
          </a:p>
          <a:p>
            <a:pPr algn="just" rtl="1" eaLnBrk="1" fontAlgn="auto" hangingPunct="1">
              <a:spcBef>
                <a:spcPts val="0"/>
              </a:spcBef>
              <a:spcAft>
                <a:spcPts val="0"/>
              </a:spcAft>
              <a:defRPr/>
            </a:pPr>
            <a:r>
              <a:rPr lang="fa-IR" sz="2400" dirty="0">
                <a:latin typeface="+mn-lt"/>
                <a:cs typeface="B Mitra" pitchFamily="2" charset="-78"/>
              </a:rPr>
              <a:t>مکان ها ممکن است در یکی از دو سطح خوانا و قابل فهم باشند . برای مثال این احتمال وجود دارد که فرم کالبدی یک مکان احساسی روشن مانند لذت بردن از حد زیبایی را در یک سطح سامان بخشید . الگوهای فعالیت نیز ممکن است به همان اندازه بدون دلمشغولی قابل توجهی به فرم بر تصویر ذهنی جا بیفتد . اما برای بهره گیری کامل از امکانات بلقوه یک مکان باید آگاهی از فرم کالبدی والگوهای فعالیت به تکمیل یکدیگر بپردازند .</a:t>
            </a:r>
            <a:endParaRPr lang="en-US" sz="2400" dirty="0">
              <a:latin typeface="+mn-lt"/>
              <a:cs typeface="B Mitra" pitchFamily="2" charset="-78"/>
            </a:endParaRPr>
          </a:p>
        </p:txBody>
      </p:sp>
      <p:pic>
        <p:nvPicPr>
          <p:cNvPr id="23" name="Picture 2" descr="I:\sienna-piazza800.jpg"/>
          <p:cNvPicPr>
            <a:picLocks noChangeAspect="1" noChangeArrowheads="1"/>
          </p:cNvPicPr>
          <p:nvPr/>
        </p:nvPicPr>
        <p:blipFill>
          <a:blip r:embed="rId2" cstate="print"/>
          <a:srcRect/>
          <a:stretch>
            <a:fillRect/>
          </a:stretch>
        </p:blipFill>
        <p:spPr bwMode="auto">
          <a:xfrm>
            <a:off x="1828800" y="4375150"/>
            <a:ext cx="3078163" cy="2309813"/>
          </a:xfrm>
          <a:prstGeom prst="rect">
            <a:avLst/>
          </a:prstGeom>
          <a:ln>
            <a:noFill/>
          </a:ln>
          <a:effectLst>
            <a:outerShdw blurRad="190500" algn="tl" rotWithShape="0">
              <a:srgbClr val="000000">
                <a:alpha val="70000"/>
              </a:srgbClr>
            </a:outerShdw>
          </a:effectLst>
        </p:spPr>
      </p:pic>
      <p:pic>
        <p:nvPicPr>
          <p:cNvPr id="25" name="Picture 3" descr="G:\bruges\1472374663_85f6ff6025_b.jpg"/>
          <p:cNvPicPr>
            <a:picLocks noChangeAspect="1" noChangeArrowheads="1"/>
          </p:cNvPicPr>
          <p:nvPr/>
        </p:nvPicPr>
        <p:blipFill>
          <a:blip r:embed="rId3" cstate="print"/>
          <a:srcRect/>
          <a:stretch>
            <a:fillRect/>
          </a:stretch>
        </p:blipFill>
        <p:spPr bwMode="auto">
          <a:xfrm>
            <a:off x="5486400" y="4406900"/>
            <a:ext cx="3376613" cy="2246313"/>
          </a:xfrm>
          <a:prstGeom prst="rect">
            <a:avLst/>
          </a:prstGeom>
          <a:ln>
            <a:noFill/>
          </a:ln>
          <a:effectLst>
            <a:outerShdw blurRad="190500" algn="tl" rotWithShape="0">
              <a:srgbClr val="000000">
                <a:alpha val="70000"/>
              </a:srgbClr>
            </a:outerShdw>
          </a:effectLst>
        </p:spPr>
      </p:pic>
      <p:graphicFrame>
        <p:nvGraphicFramePr>
          <p:cNvPr id="13" name="Diagram 12"/>
          <p:cNvGraphicFramePr/>
          <p:nvPr/>
        </p:nvGraphicFramePr>
        <p:xfrm>
          <a:off x="0" y="72785"/>
          <a:ext cx="1524000" cy="6564086"/>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quarter" idx="13"/>
          </p:nvPr>
        </p:nvSpPr>
        <p:spPr>
          <a:xfrm>
            <a:off x="1676400" y="1752600"/>
            <a:ext cx="7010400" cy="4075113"/>
          </a:xfrm>
        </p:spPr>
        <p:txBody>
          <a:bodyPr>
            <a:noAutofit/>
          </a:bodyPr>
          <a:lstStyle/>
          <a:p>
            <a:pPr algn="just" rtl="1" fontAlgn="auto">
              <a:spcAft>
                <a:spcPts val="0"/>
              </a:spcAft>
              <a:defRPr/>
            </a:pPr>
            <a:r>
              <a:rPr lang="fa-IR" sz="1800" dirty="0">
                <a:cs typeface="B Mitra" pitchFamily="2" charset="-78"/>
              </a:rPr>
              <a:t>شاید بتوان گفت، شهرهای ما پوچ شده اند و نمی توانند با مردمشان رابطه ایی دوستانه و دلپذیر را ایجاد کنند. عابران در فضاها گم می شوند و خاطره هایی کم رنگ و زشت از آن فضا در ذهنشان نقش می بندد. می توان دلیل این خاطره های محو را عدم ارتباط مطلوب میان انسان و فضا تلقی کرد.ارتباطی که در صورت وجود می توانست حس سرزندگی و امنیت را پدید آورد تا انسان از بودنش در فضا لذت ببرد نه آنکه بگریزد.</a:t>
            </a:r>
            <a:endParaRPr lang="en-US" sz="1800" dirty="0">
              <a:cs typeface="B Mitra" pitchFamily="2" charset="-78"/>
            </a:endParaRPr>
          </a:p>
          <a:p>
            <a:pPr algn="just" rtl="1" fontAlgn="auto">
              <a:spcAft>
                <a:spcPts val="0"/>
              </a:spcAft>
              <a:defRPr/>
            </a:pPr>
            <a:r>
              <a:rPr lang="fa-IR" sz="1800" dirty="0">
                <a:cs typeface="B Mitra" pitchFamily="2" charset="-78"/>
              </a:rPr>
              <a:t>باید فضاهایی خلق کرد تا بتوان براحتی آن را درک کرد، در آن صورت است که رابطه ای دوستانه با فضا ایجاد می شود و آنجا در نظر او خوانا و واضح می گردد. </a:t>
            </a:r>
            <a:endParaRPr lang="en-US" sz="1800" dirty="0">
              <a:cs typeface="B Mitra" pitchFamily="2" charset="-78"/>
            </a:endParaRPr>
          </a:p>
          <a:p>
            <a:pPr algn="just" rtl="1" fontAlgn="auto">
              <a:spcAft>
                <a:spcPts val="0"/>
              </a:spcAft>
              <a:defRPr/>
            </a:pPr>
            <a:r>
              <a:rPr lang="fa-IR" sz="1800" dirty="0">
                <a:cs typeface="B Mitra" pitchFamily="2" charset="-78"/>
              </a:rPr>
              <a:t>در این پژوهش که شناخت تکنیک ادراک می باشد، مهمترین  گام  قبل از بکارگیری آن، شناخت مفاهیمی است که چارچوب اصلی آن را تشکیل  دهند. در اینجا نیز سعی گردیده تا با شناخت مفاهیم مرتبط با تکنیک ادراک به تبین چارچوب مشخصی در جهت شناخت و بکارگیری آن رسید . </a:t>
            </a:r>
            <a:endParaRPr lang="en-US" sz="1800" dirty="0">
              <a:cs typeface="B Mitra" pitchFamily="2" charset="-78"/>
            </a:endParaRPr>
          </a:p>
          <a:p>
            <a:pPr algn="just" rtl="1" fontAlgn="auto">
              <a:spcAft>
                <a:spcPts val="0"/>
              </a:spcAft>
              <a:defRPr/>
            </a:pPr>
            <a:r>
              <a:rPr lang="fa-IR" sz="1800" dirty="0">
                <a:cs typeface="B Mitra" pitchFamily="2" charset="-78"/>
              </a:rPr>
              <a:t>بنابراین اولین قدم، تعریف ارتباط و نقش پیام در ایجاد این ارتباط میان فرستنده و گیرنده است،که از مباحث اولیه و اساسی در  جهت شناخت چگونگی درک  فضا توسط انسان می باشد.</a:t>
            </a:r>
            <a:endParaRPr lang="en-US" sz="1800" dirty="0">
              <a:cs typeface="B Mitra" pitchFamily="2" charset="-78"/>
            </a:endParaRPr>
          </a:p>
          <a:p>
            <a:pPr algn="just" rtl="1" fontAlgn="auto">
              <a:spcAft>
                <a:spcPts val="0"/>
              </a:spcAft>
              <a:defRPr/>
            </a:pPr>
            <a:r>
              <a:rPr lang="fa-IR" sz="1800" dirty="0">
                <a:cs typeface="B Mitra" pitchFamily="2" charset="-78"/>
              </a:rPr>
              <a:t>  در ادامه نیز به بیان مباحث مرتبط با تکنیک ادراک پرداخته می شود.که شامل تصویر ذهنی و برداشت آن از طریق نقشه های شناختی جهت آگاهی از نوع ادراک مردم از فضا و تشخیص میزان خوانایی آن است. از این طریق می توان به بررسی درک فضا توسط بیننده و نحوه تأثیر گذاری مولفه­های کیفی فضا بر او پرداخت. در آخر نیز با استفاده از تکنیک نقشه­های شناختی سعی در برداشت  تصاویر ذهنی از یک فضا می گردد.</a:t>
            </a:r>
            <a:endParaRPr lang="en-US" sz="1800" dirty="0">
              <a:cs typeface="B Mitra" pitchFamily="2" charset="-78"/>
            </a:endParaRPr>
          </a:p>
        </p:txBody>
      </p:sp>
      <p:sp>
        <p:nvSpPr>
          <p:cNvPr id="3" name="Title 2"/>
          <p:cNvSpPr>
            <a:spLocks noGrp="1"/>
          </p:cNvSpPr>
          <p:nvPr>
            <p:ph type="title"/>
          </p:nvPr>
        </p:nvSpPr>
        <p:spPr/>
        <p:txBody>
          <a:bodyPr>
            <a:noAutofit/>
          </a:bodyPr>
          <a:lstStyle/>
          <a:p>
            <a:pPr fontAlgn="auto">
              <a:spcAft>
                <a:spcPts val="0"/>
              </a:spcAft>
              <a:defRPr/>
            </a:pPr>
            <a:r>
              <a:rPr lang="fa-IR" sz="3600" dirty="0">
                <a:solidFill>
                  <a:schemeClr val="bg1">
                    <a:lumMod val="75000"/>
                    <a:lumOff val="25000"/>
                  </a:schemeClr>
                </a:solidFill>
                <a:ea typeface="+mj-ea"/>
                <a:cs typeface="B Mitra" pitchFamily="2" charset="-78"/>
              </a:rPr>
              <a:t/>
            </a:r>
            <a:br>
              <a:rPr lang="fa-IR" sz="3600" dirty="0">
                <a:solidFill>
                  <a:schemeClr val="bg1">
                    <a:lumMod val="75000"/>
                    <a:lumOff val="25000"/>
                  </a:schemeClr>
                </a:solidFill>
                <a:ea typeface="+mj-ea"/>
                <a:cs typeface="B Mitra" pitchFamily="2" charset="-78"/>
              </a:rPr>
            </a:br>
            <a:r>
              <a:rPr lang="fa-IR" sz="3600" dirty="0">
                <a:solidFill>
                  <a:schemeClr val="bg1">
                    <a:lumMod val="75000"/>
                    <a:lumOff val="25000"/>
                  </a:schemeClr>
                </a:solidFill>
                <a:ea typeface="+mj-ea"/>
                <a:cs typeface="B Mitra" pitchFamily="2" charset="-78"/>
              </a:rPr>
              <a:t>مقدمه</a:t>
            </a:r>
            <a:r>
              <a:rPr lang="en-US" sz="3600" dirty="0">
                <a:solidFill>
                  <a:schemeClr val="bg1">
                    <a:lumMod val="75000"/>
                    <a:lumOff val="25000"/>
                  </a:schemeClr>
                </a:solidFill>
                <a:ea typeface="+mj-ea"/>
                <a:cs typeface="B Mitra" pitchFamily="2" charset="-78"/>
              </a:rPr>
              <a:t/>
            </a:r>
            <a:br>
              <a:rPr lang="en-US" sz="3600" dirty="0">
                <a:solidFill>
                  <a:schemeClr val="bg1">
                    <a:lumMod val="75000"/>
                    <a:lumOff val="25000"/>
                  </a:schemeClr>
                </a:solidFill>
                <a:ea typeface="+mj-ea"/>
                <a:cs typeface="B Mitra" pitchFamily="2" charset="-78"/>
              </a:rPr>
            </a:br>
            <a:endParaRPr lang="en-US" sz="3600" dirty="0">
              <a:solidFill>
                <a:schemeClr val="bg1">
                  <a:lumMod val="75000"/>
                  <a:lumOff val="25000"/>
                </a:schemeClr>
              </a:solidFill>
              <a:ea typeface="+mj-ea"/>
            </a:endParaRPr>
          </a:p>
        </p:txBody>
      </p:sp>
      <p:graphicFrame>
        <p:nvGraphicFramePr>
          <p:cNvPr id="5" name="Diagram 4"/>
          <p:cNvGraphicFramePr/>
          <p:nvPr/>
        </p:nvGraphicFramePr>
        <p:xfrm>
          <a:off x="6220" y="-10886"/>
          <a:ext cx="1524000" cy="656408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pPr fontAlgn="auto">
              <a:spcAft>
                <a:spcPts val="0"/>
              </a:spcAft>
              <a:defRPr/>
            </a:pPr>
            <a:r>
              <a:rPr lang="fa-IR" sz="3600" dirty="0">
                <a:solidFill>
                  <a:schemeClr val="bg1">
                    <a:lumMod val="75000"/>
                    <a:lumOff val="25000"/>
                  </a:schemeClr>
                </a:solidFill>
                <a:ea typeface="+mj-ea"/>
                <a:cs typeface="B Mitra" pitchFamily="2" charset="-78"/>
              </a:rPr>
              <a:t>خوانایی</a:t>
            </a:r>
            <a:endParaRPr lang="en-US" sz="3600" dirty="0">
              <a:solidFill>
                <a:schemeClr val="bg1">
                  <a:lumMod val="75000"/>
                  <a:lumOff val="25000"/>
                </a:schemeClr>
              </a:solidFill>
              <a:ea typeface="+mj-ea"/>
              <a:cs typeface="B Mitra" pitchFamily="2" charset="-78"/>
            </a:endParaRPr>
          </a:p>
        </p:txBody>
      </p:sp>
      <p:sp>
        <p:nvSpPr>
          <p:cNvPr id="2" name="Rectangle 1"/>
          <p:cNvSpPr/>
          <p:nvPr/>
        </p:nvSpPr>
        <p:spPr>
          <a:xfrm>
            <a:off x="1828800" y="1825625"/>
            <a:ext cx="7345363" cy="5078413"/>
          </a:xfrm>
          <a:prstGeom prst="rect">
            <a:avLst/>
          </a:prstGeom>
        </p:spPr>
        <p:txBody>
          <a:bodyPr>
            <a:spAutoFit/>
          </a:bodyPr>
          <a:lstStyle/>
          <a:p>
            <a:pPr marL="342900" indent="-342900" algn="just" rtl="1" eaLnBrk="1" fontAlgn="auto" hangingPunct="1">
              <a:spcBef>
                <a:spcPts val="0"/>
              </a:spcBef>
              <a:spcAft>
                <a:spcPts val="0"/>
              </a:spcAft>
              <a:buFont typeface="Wingdings" pitchFamily="2" charset="2"/>
              <a:buChar char="q"/>
              <a:defRPr/>
            </a:pPr>
            <a:r>
              <a:rPr lang="fa-IR" sz="2400" b="1" dirty="0">
                <a:solidFill>
                  <a:srgbClr val="FF0000"/>
                </a:solidFill>
                <a:latin typeface="+mn-lt"/>
                <a:cs typeface="B Mitra" pitchFamily="2" charset="-78"/>
              </a:rPr>
              <a:t>عناصر کالبدی کلیدی در خوانایی :</a:t>
            </a:r>
          </a:p>
          <a:p>
            <a:pPr algn="just" rtl="1" eaLnBrk="1" fontAlgn="auto" hangingPunct="1">
              <a:spcBef>
                <a:spcPts val="0"/>
              </a:spcBef>
              <a:spcAft>
                <a:spcPts val="0"/>
              </a:spcAft>
              <a:defRPr/>
            </a:pPr>
            <a:r>
              <a:rPr lang="fa-IR" sz="2000" dirty="0">
                <a:latin typeface="+mn-lt"/>
                <a:cs typeface="B Mitra" pitchFamily="2" charset="-78"/>
              </a:rPr>
              <a:t>بنظر می رسد عواملی از سیما و شکل شهر باشند که بر اساس آنها  تصویری روشن از شهر در ذهن بوجود میاید . این عوامل عبارتند از : </a:t>
            </a:r>
            <a:r>
              <a:rPr lang="fa-IR" sz="2000" b="1" dirty="0">
                <a:solidFill>
                  <a:srgbClr val="FFFF00"/>
                </a:solidFill>
                <a:latin typeface="+mn-lt"/>
                <a:cs typeface="B Mitra" pitchFamily="2" charset="-78"/>
              </a:rPr>
              <a:t>راه ،  نشانه ، لبه ، گره ، محله</a:t>
            </a:r>
          </a:p>
          <a:p>
            <a:pPr algn="just" rtl="1" eaLnBrk="1" fontAlgn="auto" hangingPunct="1">
              <a:spcBef>
                <a:spcPts val="0"/>
              </a:spcBef>
              <a:spcAft>
                <a:spcPts val="0"/>
              </a:spcAft>
              <a:defRPr/>
            </a:pPr>
            <a:r>
              <a:rPr lang="fa-IR" sz="2000" b="1" dirty="0">
                <a:solidFill>
                  <a:srgbClr val="FFFF00"/>
                </a:solidFill>
                <a:latin typeface="+mn-lt"/>
                <a:cs typeface="B Mitra" pitchFamily="2" charset="-78"/>
              </a:rPr>
              <a:t>1 . راه : </a:t>
            </a:r>
          </a:p>
          <a:p>
            <a:pPr algn="just" rtl="1" eaLnBrk="1" fontAlgn="auto" hangingPunct="1">
              <a:spcBef>
                <a:spcPts val="0"/>
              </a:spcBef>
              <a:spcAft>
                <a:spcPts val="0"/>
              </a:spcAft>
              <a:defRPr/>
            </a:pPr>
            <a:r>
              <a:rPr lang="fa-IR" sz="2000" dirty="0">
                <a:latin typeface="+mn-lt"/>
                <a:cs typeface="B Mitra" pitchFamily="2" charset="-78"/>
              </a:rPr>
              <a:t>عنصری ذهنی است که شهروند از </a:t>
            </a:r>
            <a:r>
              <a:rPr lang="fa-IR" sz="2000" dirty="0">
                <a:solidFill>
                  <a:srgbClr val="FFFF00"/>
                </a:solidFill>
                <a:latin typeface="+mn-lt"/>
                <a:cs typeface="B Mitra" pitchFamily="2" charset="-78"/>
              </a:rPr>
              <a:t>شبکه حرکتی و تردد شهر</a:t>
            </a:r>
            <a:r>
              <a:rPr lang="fa-IR" sz="2000" dirty="0">
                <a:latin typeface="+mn-lt"/>
                <a:cs typeface="B Mitra" pitchFamily="2" charset="-78"/>
              </a:rPr>
              <a:t> </a:t>
            </a:r>
          </a:p>
          <a:p>
            <a:pPr algn="just" rtl="1" eaLnBrk="1" fontAlgn="auto" hangingPunct="1">
              <a:spcBef>
                <a:spcPts val="0"/>
              </a:spcBef>
              <a:spcAft>
                <a:spcPts val="0"/>
              </a:spcAft>
              <a:defRPr/>
            </a:pPr>
            <a:r>
              <a:rPr lang="fa-IR" sz="2000" dirty="0">
                <a:latin typeface="+mn-lt"/>
                <a:cs typeface="B Mitra" pitchFamily="2" charset="-78"/>
              </a:rPr>
              <a:t>خود دارد . </a:t>
            </a:r>
            <a:r>
              <a:rPr lang="fa-IR" sz="2000" dirty="0">
                <a:solidFill>
                  <a:srgbClr val="FFFF00"/>
                </a:solidFill>
                <a:latin typeface="+mn-lt"/>
                <a:cs typeface="B Mitra" pitchFamily="2" charset="-78"/>
              </a:rPr>
              <a:t>بازتابی از نظام ارتباطی شهر </a:t>
            </a:r>
            <a:r>
              <a:rPr lang="fa-IR" sz="2000" dirty="0">
                <a:latin typeface="+mn-lt"/>
                <a:cs typeface="B Mitra" pitchFamily="2" charset="-78"/>
              </a:rPr>
              <a:t>به حساب می آید </a:t>
            </a:r>
          </a:p>
          <a:p>
            <a:pPr algn="just" rtl="1" eaLnBrk="1" fontAlgn="auto" hangingPunct="1">
              <a:spcBef>
                <a:spcPts val="0"/>
              </a:spcBef>
              <a:spcAft>
                <a:spcPts val="0"/>
              </a:spcAft>
              <a:defRPr/>
            </a:pPr>
            <a:r>
              <a:rPr lang="fa-IR" sz="2000" dirty="0">
                <a:latin typeface="+mn-lt"/>
                <a:cs typeface="B Mitra" pitchFamily="2" charset="-78"/>
              </a:rPr>
              <a:t>که توسط شهروندان تجربه می گردد . به همین خاطر </a:t>
            </a:r>
          </a:p>
          <a:p>
            <a:pPr algn="just" rtl="1" eaLnBrk="1" fontAlgn="auto" hangingPunct="1">
              <a:spcBef>
                <a:spcPts val="0"/>
              </a:spcBef>
              <a:spcAft>
                <a:spcPts val="0"/>
              </a:spcAft>
              <a:defRPr/>
            </a:pPr>
            <a:r>
              <a:rPr lang="fa-IR" sz="2000" dirty="0">
                <a:latin typeface="+mn-lt"/>
                <a:cs typeface="B Mitra" pitchFamily="2" charset="-78"/>
              </a:rPr>
              <a:t>مسیرها </a:t>
            </a:r>
            <a:r>
              <a:rPr lang="fa-IR" sz="2000" dirty="0">
                <a:solidFill>
                  <a:srgbClr val="FFFF00"/>
                </a:solidFill>
                <a:latin typeface="+mn-lt"/>
                <a:cs typeface="B Mitra" pitchFamily="2" charset="-78"/>
              </a:rPr>
              <a:t>شاخص ترین و مهم ترین عناصر در تصویر ذهنی </a:t>
            </a:r>
          </a:p>
          <a:p>
            <a:pPr algn="just" rtl="1" eaLnBrk="1" fontAlgn="auto" hangingPunct="1">
              <a:spcBef>
                <a:spcPts val="0"/>
              </a:spcBef>
              <a:spcAft>
                <a:spcPts val="0"/>
              </a:spcAft>
              <a:defRPr/>
            </a:pPr>
            <a:r>
              <a:rPr lang="fa-IR" sz="2000" dirty="0">
                <a:latin typeface="+mn-lt"/>
                <a:cs typeface="B Mitra" pitchFamily="2" charset="-78"/>
              </a:rPr>
              <a:t>شهروندان می باشند . "راه" ممکن است خیابان - پیاده رو - خطوط زیر زمینی تراموا و یا خطوط راه آهن باشد .</a:t>
            </a:r>
          </a:p>
          <a:p>
            <a:pPr algn="just" rtl="1" eaLnBrk="1" fontAlgn="auto" hangingPunct="1">
              <a:spcBef>
                <a:spcPts val="0"/>
              </a:spcBef>
              <a:spcAft>
                <a:spcPts val="0"/>
              </a:spcAft>
              <a:defRPr/>
            </a:pPr>
            <a:endParaRPr lang="fa-IR" sz="2000" dirty="0">
              <a:latin typeface="+mn-lt"/>
              <a:cs typeface="B Mitra" pitchFamily="2" charset="-78"/>
            </a:endParaRPr>
          </a:p>
          <a:p>
            <a:pPr algn="just" rtl="1" eaLnBrk="1" fontAlgn="auto" hangingPunct="1">
              <a:spcBef>
                <a:spcPts val="0"/>
              </a:spcBef>
              <a:spcAft>
                <a:spcPts val="0"/>
              </a:spcAft>
              <a:defRPr/>
            </a:pPr>
            <a:r>
              <a:rPr lang="fa-IR" sz="2000" b="1" dirty="0">
                <a:solidFill>
                  <a:srgbClr val="FFFF00"/>
                </a:solidFill>
                <a:latin typeface="+mn-lt"/>
                <a:cs typeface="B Mitra" pitchFamily="2" charset="-78"/>
              </a:rPr>
              <a:t>2 . لبه:</a:t>
            </a:r>
            <a:endParaRPr lang="en-US" sz="2000" b="1" dirty="0">
              <a:solidFill>
                <a:srgbClr val="FFFF00"/>
              </a:solidFill>
              <a:latin typeface="+mn-lt"/>
              <a:cs typeface="B Mitra" pitchFamily="2" charset="-78"/>
            </a:endParaRPr>
          </a:p>
          <a:p>
            <a:pPr algn="just" rtl="1" eaLnBrk="1" fontAlgn="auto" hangingPunct="1">
              <a:spcBef>
                <a:spcPts val="0"/>
              </a:spcBef>
              <a:spcAft>
                <a:spcPts val="0"/>
              </a:spcAft>
              <a:defRPr/>
            </a:pPr>
            <a:r>
              <a:rPr lang="fa-IR" sz="2000" dirty="0">
                <a:solidFill>
                  <a:srgbClr val="FFFF00"/>
                </a:solidFill>
                <a:latin typeface="+mn-lt"/>
                <a:cs typeface="B Mitra" pitchFamily="2" charset="-78"/>
              </a:rPr>
              <a:t>تصویر خطی </a:t>
            </a:r>
            <a:r>
              <a:rPr lang="fa-IR" sz="2000" dirty="0">
                <a:latin typeface="+mn-lt"/>
                <a:cs typeface="B Mitra" pitchFamily="2" charset="-78"/>
              </a:rPr>
              <a:t>در ذهن شهروند است ،که به صورت </a:t>
            </a:r>
            <a:r>
              <a:rPr lang="fa-IR" sz="2000" dirty="0">
                <a:solidFill>
                  <a:srgbClr val="FFFF00"/>
                </a:solidFill>
                <a:latin typeface="+mn-lt"/>
                <a:cs typeface="B Mitra" pitchFamily="2" charset="-78"/>
              </a:rPr>
              <a:t>مرز بین دو </a:t>
            </a:r>
          </a:p>
          <a:p>
            <a:pPr algn="just" rtl="1" eaLnBrk="1" fontAlgn="auto" hangingPunct="1">
              <a:spcBef>
                <a:spcPts val="0"/>
              </a:spcBef>
              <a:spcAft>
                <a:spcPts val="0"/>
              </a:spcAft>
              <a:defRPr/>
            </a:pPr>
            <a:r>
              <a:rPr lang="fa-IR" sz="2000" dirty="0">
                <a:solidFill>
                  <a:srgbClr val="FFFF00"/>
                </a:solidFill>
                <a:latin typeface="+mn-lt"/>
                <a:cs typeface="B Mitra" pitchFamily="2" charset="-78"/>
              </a:rPr>
              <a:t>حوزه یا خط متصل کننده آنها </a:t>
            </a:r>
            <a:r>
              <a:rPr lang="fa-IR" sz="2000" dirty="0">
                <a:latin typeface="+mn-lt"/>
                <a:cs typeface="B Mitra" pitchFamily="2" charset="-78"/>
              </a:rPr>
              <a:t>جلوه می کند وتا اندازه ای </a:t>
            </a:r>
          </a:p>
          <a:p>
            <a:pPr algn="just" rtl="1" eaLnBrk="1" fontAlgn="auto" hangingPunct="1">
              <a:spcBef>
                <a:spcPts val="0"/>
              </a:spcBef>
              <a:spcAft>
                <a:spcPts val="0"/>
              </a:spcAft>
              <a:defRPr/>
            </a:pPr>
            <a:r>
              <a:rPr lang="fa-IR" sz="2000" dirty="0">
                <a:latin typeface="+mn-lt"/>
                <a:cs typeface="B Mitra" pitchFamily="2" charset="-78"/>
              </a:rPr>
              <a:t>می توان در </a:t>
            </a:r>
            <a:r>
              <a:rPr lang="fa-IR" sz="2000" dirty="0">
                <a:solidFill>
                  <a:srgbClr val="FFFF00"/>
                </a:solidFill>
                <a:latin typeface="+mn-lt"/>
                <a:cs typeface="B Mitra" pitchFamily="2" charset="-78"/>
              </a:rPr>
              <a:t>درون آنها نفوذ </a:t>
            </a:r>
            <a:r>
              <a:rPr lang="fa-IR" sz="2000" dirty="0">
                <a:latin typeface="+mn-lt"/>
                <a:cs typeface="B Mitra" pitchFamily="2" charset="-78"/>
              </a:rPr>
              <a:t>یافت . </a:t>
            </a:r>
          </a:p>
          <a:p>
            <a:pPr algn="just" rtl="1" eaLnBrk="1" fontAlgn="auto" hangingPunct="1">
              <a:spcBef>
                <a:spcPts val="0"/>
              </a:spcBef>
              <a:spcAft>
                <a:spcPts val="0"/>
              </a:spcAft>
              <a:defRPr/>
            </a:pPr>
            <a:endParaRPr lang="fa-IR" sz="2000" dirty="0">
              <a:latin typeface="+mn-lt"/>
              <a:cs typeface="B Mitra" pitchFamily="2" charset="-78"/>
            </a:endParaRPr>
          </a:p>
        </p:txBody>
      </p:sp>
      <p:pic>
        <p:nvPicPr>
          <p:cNvPr id="23" name="Picture 2" descr="C:\Users\user\Pictures\2011-04-27\rah labe.jpg"/>
          <p:cNvPicPr>
            <a:picLocks noChangeAspect="1" noChangeArrowheads="1"/>
          </p:cNvPicPr>
          <p:nvPr/>
        </p:nvPicPr>
        <p:blipFill>
          <a:blip r:embed="rId3" cstate="print"/>
          <a:srcRect/>
          <a:stretch>
            <a:fillRect/>
          </a:stretch>
        </p:blipFill>
        <p:spPr bwMode="auto">
          <a:xfrm>
            <a:off x="1722438" y="3616325"/>
            <a:ext cx="2925762" cy="2724150"/>
          </a:xfrm>
          <a:prstGeom prst="rect">
            <a:avLst/>
          </a:prstGeom>
          <a:solidFill>
            <a:srgbClr val="FF0000"/>
          </a:solidFill>
          <a:ln w="25400">
            <a:solidFill>
              <a:srgbClr val="FF0000"/>
            </a:solidFill>
            <a:miter lim="800000"/>
            <a:headEnd/>
            <a:tailEnd/>
          </a:ln>
          <a:effectLst>
            <a:outerShdw blurRad="57150" dist="50800" dir="2700000" algn="tl" rotWithShape="0">
              <a:srgbClr val="000000">
                <a:alpha val="40000"/>
              </a:srgbClr>
            </a:outerShdw>
          </a:effectLst>
        </p:spPr>
      </p:pic>
      <p:graphicFrame>
        <p:nvGraphicFramePr>
          <p:cNvPr id="13" name="Diagram 12"/>
          <p:cNvGraphicFramePr/>
          <p:nvPr/>
        </p:nvGraphicFramePr>
        <p:xfrm>
          <a:off x="0" y="72785"/>
          <a:ext cx="1524000" cy="6564086"/>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pPr fontAlgn="auto">
              <a:spcAft>
                <a:spcPts val="0"/>
              </a:spcAft>
              <a:defRPr/>
            </a:pPr>
            <a:r>
              <a:rPr lang="fa-IR" sz="3600" dirty="0">
                <a:solidFill>
                  <a:schemeClr val="bg1">
                    <a:lumMod val="75000"/>
                    <a:lumOff val="25000"/>
                  </a:schemeClr>
                </a:solidFill>
                <a:ea typeface="+mj-ea"/>
                <a:cs typeface="B Mitra" pitchFamily="2" charset="-78"/>
              </a:rPr>
              <a:t>خوانایی</a:t>
            </a:r>
            <a:endParaRPr lang="en-US" sz="3600" dirty="0">
              <a:solidFill>
                <a:schemeClr val="bg1">
                  <a:lumMod val="75000"/>
                  <a:lumOff val="25000"/>
                </a:schemeClr>
              </a:solidFill>
              <a:ea typeface="+mj-ea"/>
              <a:cs typeface="B Mitra" pitchFamily="2" charset="-78"/>
            </a:endParaRPr>
          </a:p>
        </p:txBody>
      </p:sp>
      <p:sp>
        <p:nvSpPr>
          <p:cNvPr id="28675" name="Rectangle 1"/>
          <p:cNvSpPr>
            <a:spLocks noChangeArrowheads="1"/>
          </p:cNvSpPr>
          <p:nvPr/>
        </p:nvSpPr>
        <p:spPr bwMode="auto">
          <a:xfrm>
            <a:off x="5211763" y="1311275"/>
            <a:ext cx="3932237" cy="532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Garamond" panose="02020404030301010803" pitchFamily="18" charset="0"/>
              </a:defRPr>
            </a:lvl1pPr>
            <a:lvl2pPr marL="742950" indent="-285750">
              <a:defRPr>
                <a:solidFill>
                  <a:schemeClr val="tx1"/>
                </a:solidFill>
                <a:latin typeface="Garamond" panose="02020404030301010803" pitchFamily="18" charset="0"/>
              </a:defRPr>
            </a:lvl2pPr>
            <a:lvl3pPr marL="1143000" indent="-228600">
              <a:defRPr>
                <a:solidFill>
                  <a:schemeClr val="tx1"/>
                </a:solidFill>
                <a:latin typeface="Garamond" panose="02020404030301010803" pitchFamily="18" charset="0"/>
              </a:defRPr>
            </a:lvl3pPr>
            <a:lvl4pPr marL="1600200" indent="-228600">
              <a:defRPr>
                <a:solidFill>
                  <a:schemeClr val="tx1"/>
                </a:solidFill>
                <a:latin typeface="Garamond" panose="02020404030301010803" pitchFamily="18" charset="0"/>
              </a:defRPr>
            </a:lvl4pPr>
            <a:lvl5pPr marL="2057400" indent="-228600">
              <a:defRPr>
                <a:solidFill>
                  <a:schemeClr val="tx1"/>
                </a:solidFill>
                <a:latin typeface="Garamond" panose="02020404030301010803" pitchFamily="18" charset="0"/>
              </a:defRPr>
            </a:lvl5pPr>
            <a:lvl6pPr marL="2514600" indent="-228600" algn="l" rtl="0" fontAlgn="base">
              <a:spcBef>
                <a:spcPct val="0"/>
              </a:spcBef>
              <a:spcAft>
                <a:spcPct val="0"/>
              </a:spcAft>
              <a:defRPr>
                <a:solidFill>
                  <a:schemeClr val="tx1"/>
                </a:solidFill>
                <a:latin typeface="Garamond" panose="02020404030301010803" pitchFamily="18" charset="0"/>
              </a:defRPr>
            </a:lvl6pPr>
            <a:lvl7pPr marL="2971800" indent="-228600" algn="l" rtl="0" fontAlgn="base">
              <a:spcBef>
                <a:spcPct val="0"/>
              </a:spcBef>
              <a:spcAft>
                <a:spcPct val="0"/>
              </a:spcAft>
              <a:defRPr>
                <a:solidFill>
                  <a:schemeClr val="tx1"/>
                </a:solidFill>
                <a:latin typeface="Garamond" panose="02020404030301010803" pitchFamily="18" charset="0"/>
              </a:defRPr>
            </a:lvl7pPr>
            <a:lvl8pPr marL="3429000" indent="-228600" algn="l" rtl="0" fontAlgn="base">
              <a:spcBef>
                <a:spcPct val="0"/>
              </a:spcBef>
              <a:spcAft>
                <a:spcPct val="0"/>
              </a:spcAft>
              <a:defRPr>
                <a:solidFill>
                  <a:schemeClr val="tx1"/>
                </a:solidFill>
                <a:latin typeface="Garamond" panose="02020404030301010803" pitchFamily="18" charset="0"/>
              </a:defRPr>
            </a:lvl8pPr>
            <a:lvl9pPr marL="3886200" indent="-228600" algn="l" rtl="0" fontAlgn="base">
              <a:spcBef>
                <a:spcPct val="0"/>
              </a:spcBef>
              <a:spcAft>
                <a:spcPct val="0"/>
              </a:spcAft>
              <a:defRPr>
                <a:solidFill>
                  <a:schemeClr val="tx1"/>
                </a:solidFill>
                <a:latin typeface="Garamond" panose="02020404030301010803" pitchFamily="18" charset="0"/>
              </a:defRPr>
            </a:lvl9pPr>
          </a:lstStyle>
          <a:p>
            <a:pPr algn="just" rtl="1" eaLnBrk="1" hangingPunct="1"/>
            <a:endParaRPr lang="fa-IR" altLang="fa-IR" sz="2000">
              <a:cs typeface="B Mitra" panose="00000400000000000000" pitchFamily="2" charset="-78"/>
            </a:endParaRPr>
          </a:p>
          <a:p>
            <a:pPr algn="just" rtl="1" eaLnBrk="1" hangingPunct="1"/>
            <a:r>
              <a:rPr lang="fa-IR" altLang="fa-IR" sz="2000" b="1">
                <a:solidFill>
                  <a:srgbClr val="FFFF00"/>
                </a:solidFill>
                <a:cs typeface="B Mitra" panose="00000400000000000000" pitchFamily="2" charset="-78"/>
              </a:rPr>
              <a:t>3 . نشانه : </a:t>
            </a:r>
          </a:p>
          <a:p>
            <a:pPr algn="just" rtl="1" eaLnBrk="1" hangingPunct="1"/>
            <a:r>
              <a:rPr lang="fa-IR" altLang="fa-IR" sz="2000">
                <a:cs typeface="B Mitra" panose="00000400000000000000" pitchFamily="2" charset="-78"/>
              </a:rPr>
              <a:t>نشانه </a:t>
            </a:r>
            <a:r>
              <a:rPr lang="fa-IR" altLang="fa-IR" sz="2000">
                <a:solidFill>
                  <a:srgbClr val="FFFF00"/>
                </a:solidFill>
                <a:cs typeface="B Mitra" panose="00000400000000000000" pitchFamily="2" charset="-78"/>
              </a:rPr>
              <a:t>نقاط عطف ذهنی در سیمای شهر </a:t>
            </a:r>
            <a:r>
              <a:rPr lang="fa-IR" altLang="fa-IR" sz="2000">
                <a:cs typeface="B Mitra" panose="00000400000000000000" pitchFamily="2" charset="-78"/>
              </a:rPr>
              <a:t>می باشد که توسط </a:t>
            </a:r>
            <a:r>
              <a:rPr lang="fa-IR" altLang="fa-IR" sz="2000" b="1">
                <a:solidFill>
                  <a:srgbClr val="FFFF00"/>
                </a:solidFill>
                <a:cs typeface="B Mitra" panose="00000400000000000000" pitchFamily="2" charset="-78"/>
              </a:rPr>
              <a:t>ظاهر ، عملکرد یا معنای </a:t>
            </a:r>
            <a:r>
              <a:rPr lang="fa-IR" altLang="fa-IR" sz="2000">
                <a:cs typeface="B Mitra" panose="00000400000000000000" pitchFamily="2" charset="-78"/>
              </a:rPr>
              <a:t>یک پدیده در شهر بوجود آمده و به عنوان </a:t>
            </a:r>
            <a:r>
              <a:rPr lang="fa-IR" altLang="fa-IR" sz="2000" b="1">
                <a:solidFill>
                  <a:srgbClr val="FFFF00"/>
                </a:solidFill>
                <a:cs typeface="B Mitra" panose="00000400000000000000" pitchFamily="2" charset="-78"/>
              </a:rPr>
              <a:t>نقاط مبنا در جهت یابی </a:t>
            </a:r>
            <a:r>
              <a:rPr lang="fa-IR" altLang="fa-IR" sz="2000">
                <a:cs typeface="B Mitra" panose="00000400000000000000" pitchFamily="2" charset="-78"/>
              </a:rPr>
              <a:t>استفاده می شوند . </a:t>
            </a:r>
            <a:r>
              <a:rPr lang="fa-IR" altLang="fa-IR" sz="2000">
                <a:solidFill>
                  <a:srgbClr val="FFFF00"/>
                </a:solidFill>
                <a:cs typeface="B Mitra" panose="00000400000000000000" pitchFamily="2" charset="-78"/>
              </a:rPr>
              <a:t>خصوصیات نشانه باید چنان باشد که بتوان آن را از میان عوامل بسیار بازشناخت </a:t>
            </a:r>
            <a:r>
              <a:rPr lang="fa-IR" altLang="fa-IR" sz="2000">
                <a:cs typeface="B Mitra" panose="00000400000000000000" pitchFamily="2" charset="-78"/>
              </a:rPr>
              <a:t>.</a:t>
            </a:r>
            <a:endParaRPr lang="en-US" altLang="fa-IR" sz="2000">
              <a:cs typeface="B Mitra" panose="00000400000000000000" pitchFamily="2" charset="-78"/>
            </a:endParaRPr>
          </a:p>
          <a:p>
            <a:pPr algn="just" rtl="1" eaLnBrk="1" hangingPunct="1"/>
            <a:endParaRPr lang="fa-IR" altLang="fa-IR" sz="2000">
              <a:cs typeface="B Mitra" panose="00000400000000000000" pitchFamily="2" charset="-78"/>
            </a:endParaRPr>
          </a:p>
          <a:p>
            <a:pPr algn="just" rtl="1" eaLnBrk="1" hangingPunct="1"/>
            <a:endParaRPr lang="fa-IR" altLang="fa-IR" sz="2000" b="1">
              <a:solidFill>
                <a:srgbClr val="FFFF00"/>
              </a:solidFill>
              <a:cs typeface="B Mitra" panose="00000400000000000000" pitchFamily="2" charset="-78"/>
            </a:endParaRPr>
          </a:p>
          <a:p>
            <a:pPr algn="just" rtl="1" eaLnBrk="1" hangingPunct="1"/>
            <a:r>
              <a:rPr lang="fa-IR" altLang="fa-IR" sz="2000" b="1">
                <a:solidFill>
                  <a:srgbClr val="FFFF00"/>
                </a:solidFill>
                <a:cs typeface="B Mitra" panose="00000400000000000000" pitchFamily="2" charset="-78"/>
              </a:rPr>
              <a:t>4 . گره : </a:t>
            </a:r>
          </a:p>
          <a:p>
            <a:pPr algn="just" rtl="1" eaLnBrk="1" hangingPunct="1"/>
            <a:r>
              <a:rPr lang="fa-IR" altLang="fa-IR" sz="2000">
                <a:cs typeface="B Mitra" panose="00000400000000000000" pitchFamily="2" charset="-78"/>
              </a:rPr>
              <a:t>گره ها نقاطی حساس در شهر هستند که ناظر می تواند به درون انها وارد شود و </a:t>
            </a:r>
            <a:r>
              <a:rPr lang="fa-IR" altLang="fa-IR" sz="2000">
                <a:solidFill>
                  <a:srgbClr val="FFFF00"/>
                </a:solidFill>
                <a:cs typeface="B Mitra" panose="00000400000000000000" pitchFamily="2" charset="-78"/>
              </a:rPr>
              <a:t>کانون هایی که مبدآ ومقصد حرکت</a:t>
            </a:r>
            <a:r>
              <a:rPr lang="fa-IR" altLang="fa-IR" sz="2000">
                <a:cs typeface="B Mitra" panose="00000400000000000000" pitchFamily="2" charset="-78"/>
              </a:rPr>
              <a:t> او را بوجود می آورند . ممکن است صرفآ محل تقاطع دو خیابان یا دو جاده باشند ، جایی که خطوط حمل و نقل تغییر مسیر می دهند ، نقطه ای که چند راه به یکدیگر می رسند یا از کنار هم می گذرند ، است یا میدانی که از چهار طرق مسدود باشد . </a:t>
            </a:r>
            <a:endParaRPr lang="en-US" altLang="fa-IR" sz="2000">
              <a:cs typeface="B Mitra" panose="00000400000000000000" pitchFamily="2" charset="-78"/>
            </a:endParaRPr>
          </a:p>
        </p:txBody>
      </p:sp>
      <p:sp>
        <p:nvSpPr>
          <p:cNvPr id="28676" name="Rectangle 2"/>
          <p:cNvSpPr>
            <a:spLocks noChangeArrowheads="1"/>
          </p:cNvSpPr>
          <p:nvPr/>
        </p:nvSpPr>
        <p:spPr bwMode="auto">
          <a:xfrm>
            <a:off x="5008563" y="287338"/>
            <a:ext cx="3983037"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marL="342900" indent="-342900">
              <a:defRPr>
                <a:solidFill>
                  <a:schemeClr val="tx1"/>
                </a:solidFill>
                <a:latin typeface="Garamond" panose="02020404030301010803" pitchFamily="18" charset="0"/>
              </a:defRPr>
            </a:lvl1pPr>
            <a:lvl2pPr marL="742950" indent="-285750">
              <a:defRPr>
                <a:solidFill>
                  <a:schemeClr val="tx1"/>
                </a:solidFill>
                <a:latin typeface="Garamond" panose="02020404030301010803" pitchFamily="18" charset="0"/>
              </a:defRPr>
            </a:lvl2pPr>
            <a:lvl3pPr marL="1143000" indent="-228600">
              <a:defRPr>
                <a:solidFill>
                  <a:schemeClr val="tx1"/>
                </a:solidFill>
                <a:latin typeface="Garamond" panose="02020404030301010803" pitchFamily="18" charset="0"/>
              </a:defRPr>
            </a:lvl3pPr>
            <a:lvl4pPr marL="1600200" indent="-228600">
              <a:defRPr>
                <a:solidFill>
                  <a:schemeClr val="tx1"/>
                </a:solidFill>
                <a:latin typeface="Garamond" panose="02020404030301010803" pitchFamily="18" charset="0"/>
              </a:defRPr>
            </a:lvl4pPr>
            <a:lvl5pPr marL="2057400" indent="-228600">
              <a:defRPr>
                <a:solidFill>
                  <a:schemeClr val="tx1"/>
                </a:solidFill>
                <a:latin typeface="Garamond" panose="02020404030301010803" pitchFamily="18" charset="0"/>
              </a:defRPr>
            </a:lvl5pPr>
            <a:lvl6pPr marL="2514600" indent="-228600" algn="l" rtl="0" fontAlgn="base">
              <a:spcBef>
                <a:spcPct val="0"/>
              </a:spcBef>
              <a:spcAft>
                <a:spcPct val="0"/>
              </a:spcAft>
              <a:defRPr>
                <a:solidFill>
                  <a:schemeClr val="tx1"/>
                </a:solidFill>
                <a:latin typeface="Garamond" panose="02020404030301010803" pitchFamily="18" charset="0"/>
              </a:defRPr>
            </a:lvl6pPr>
            <a:lvl7pPr marL="2971800" indent="-228600" algn="l" rtl="0" fontAlgn="base">
              <a:spcBef>
                <a:spcPct val="0"/>
              </a:spcBef>
              <a:spcAft>
                <a:spcPct val="0"/>
              </a:spcAft>
              <a:defRPr>
                <a:solidFill>
                  <a:schemeClr val="tx1"/>
                </a:solidFill>
                <a:latin typeface="Garamond" panose="02020404030301010803" pitchFamily="18" charset="0"/>
              </a:defRPr>
            </a:lvl7pPr>
            <a:lvl8pPr marL="3429000" indent="-228600" algn="l" rtl="0" fontAlgn="base">
              <a:spcBef>
                <a:spcPct val="0"/>
              </a:spcBef>
              <a:spcAft>
                <a:spcPct val="0"/>
              </a:spcAft>
              <a:defRPr>
                <a:solidFill>
                  <a:schemeClr val="tx1"/>
                </a:solidFill>
                <a:latin typeface="Garamond" panose="02020404030301010803" pitchFamily="18" charset="0"/>
              </a:defRPr>
            </a:lvl8pPr>
            <a:lvl9pPr marL="3886200" indent="-228600" algn="l" rtl="0" fontAlgn="base">
              <a:spcBef>
                <a:spcPct val="0"/>
              </a:spcBef>
              <a:spcAft>
                <a:spcPct val="0"/>
              </a:spcAft>
              <a:defRPr>
                <a:solidFill>
                  <a:schemeClr val="tx1"/>
                </a:solidFill>
                <a:latin typeface="Garamond" panose="02020404030301010803" pitchFamily="18" charset="0"/>
              </a:defRPr>
            </a:lvl9pPr>
          </a:lstStyle>
          <a:p>
            <a:pPr algn="just" rtl="1" eaLnBrk="1" hangingPunct="1">
              <a:buFont typeface="Wingdings" panose="05000000000000000000" pitchFamily="2" charset="2"/>
              <a:buChar char="q"/>
            </a:pPr>
            <a:r>
              <a:rPr lang="fa-IR" altLang="fa-IR" sz="2400" b="1">
                <a:solidFill>
                  <a:srgbClr val="FF0000"/>
                </a:solidFill>
                <a:cs typeface="B Mitra" panose="00000400000000000000" pitchFamily="2" charset="-78"/>
              </a:rPr>
              <a:t>عناصر کالبدی کلیدی در خوانایی :</a:t>
            </a:r>
          </a:p>
        </p:txBody>
      </p:sp>
      <p:pic>
        <p:nvPicPr>
          <p:cNvPr id="22" name="Picture 3" descr="C:\Users\user\Pictures\2011-04-27\gere.jpg"/>
          <p:cNvPicPr>
            <a:picLocks noChangeAspect="1" noChangeArrowheads="1"/>
          </p:cNvPicPr>
          <p:nvPr/>
        </p:nvPicPr>
        <p:blipFill>
          <a:blip r:embed="rId2" cstate="print"/>
          <a:srcRect/>
          <a:stretch>
            <a:fillRect/>
          </a:stretch>
        </p:blipFill>
        <p:spPr bwMode="auto">
          <a:xfrm>
            <a:off x="1884363" y="4289425"/>
            <a:ext cx="3124200" cy="2209800"/>
          </a:xfrm>
          <a:prstGeom prst="rect">
            <a:avLst/>
          </a:prstGeom>
          <a:solidFill>
            <a:srgbClr val="FF0000"/>
          </a:solidFill>
          <a:ln w="25400">
            <a:solidFill>
              <a:srgbClr val="FF0000"/>
            </a:solidFill>
            <a:miter lim="800000"/>
            <a:headEnd/>
            <a:tailEnd/>
          </a:ln>
          <a:effectLst>
            <a:outerShdw blurRad="57150" dist="50800" dir="2700000" algn="tl" rotWithShape="0">
              <a:srgbClr val="000000">
                <a:alpha val="40000"/>
              </a:srgbClr>
            </a:outerShdw>
          </a:effectLst>
        </p:spPr>
      </p:pic>
      <p:pic>
        <p:nvPicPr>
          <p:cNvPr id="23" name="Picture 2" descr="C:\Users\user\Pictures\2011-04-27\neshane.jpg"/>
          <p:cNvPicPr>
            <a:picLocks noChangeAspect="1" noChangeArrowheads="1"/>
          </p:cNvPicPr>
          <p:nvPr/>
        </p:nvPicPr>
        <p:blipFill>
          <a:blip r:embed="rId3" cstate="print"/>
          <a:srcRect/>
          <a:stretch>
            <a:fillRect/>
          </a:stretch>
        </p:blipFill>
        <p:spPr bwMode="auto">
          <a:xfrm>
            <a:off x="1870075" y="1828800"/>
            <a:ext cx="3138488" cy="2259013"/>
          </a:xfrm>
          <a:prstGeom prst="rect">
            <a:avLst/>
          </a:prstGeom>
          <a:solidFill>
            <a:srgbClr val="FF0000"/>
          </a:solidFill>
          <a:ln w="25400">
            <a:solidFill>
              <a:srgbClr val="FF0000"/>
            </a:solidFill>
            <a:miter lim="800000"/>
            <a:headEnd/>
            <a:tailEnd/>
          </a:ln>
          <a:effectLst>
            <a:outerShdw blurRad="57150" dist="50800" dir="2700000" algn="tl" rotWithShape="0">
              <a:srgbClr val="000000">
                <a:alpha val="40000"/>
              </a:srgbClr>
            </a:outerShdw>
          </a:effectLst>
        </p:spPr>
      </p:pic>
      <p:graphicFrame>
        <p:nvGraphicFramePr>
          <p:cNvPr id="18" name="Diagram 17"/>
          <p:cNvGraphicFramePr/>
          <p:nvPr/>
        </p:nvGraphicFramePr>
        <p:xfrm>
          <a:off x="0" y="72785"/>
          <a:ext cx="1524000" cy="6564086"/>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pPr fontAlgn="auto">
              <a:spcAft>
                <a:spcPts val="0"/>
              </a:spcAft>
              <a:defRPr/>
            </a:pPr>
            <a:r>
              <a:rPr lang="fa-IR" sz="3600" dirty="0">
                <a:solidFill>
                  <a:schemeClr val="bg1">
                    <a:lumMod val="75000"/>
                    <a:lumOff val="25000"/>
                  </a:schemeClr>
                </a:solidFill>
                <a:ea typeface="+mj-ea"/>
                <a:cs typeface="B Mitra" pitchFamily="2" charset="-78"/>
              </a:rPr>
              <a:t>خوانایی</a:t>
            </a:r>
            <a:endParaRPr lang="en-US" sz="3600" dirty="0">
              <a:solidFill>
                <a:schemeClr val="bg1">
                  <a:lumMod val="75000"/>
                  <a:lumOff val="25000"/>
                </a:schemeClr>
              </a:solidFill>
              <a:ea typeface="+mj-ea"/>
              <a:cs typeface="B Mitra" pitchFamily="2" charset="-78"/>
            </a:endParaRPr>
          </a:p>
        </p:txBody>
      </p:sp>
      <p:sp>
        <p:nvSpPr>
          <p:cNvPr id="29699" name="Rectangle 2"/>
          <p:cNvSpPr>
            <a:spLocks noChangeArrowheads="1"/>
          </p:cNvSpPr>
          <p:nvPr/>
        </p:nvSpPr>
        <p:spPr bwMode="auto">
          <a:xfrm>
            <a:off x="5008563" y="287338"/>
            <a:ext cx="3983037"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marL="342900" indent="-342900">
              <a:defRPr>
                <a:solidFill>
                  <a:schemeClr val="tx1"/>
                </a:solidFill>
                <a:latin typeface="Garamond" panose="02020404030301010803" pitchFamily="18" charset="0"/>
              </a:defRPr>
            </a:lvl1pPr>
            <a:lvl2pPr marL="742950" indent="-285750">
              <a:defRPr>
                <a:solidFill>
                  <a:schemeClr val="tx1"/>
                </a:solidFill>
                <a:latin typeface="Garamond" panose="02020404030301010803" pitchFamily="18" charset="0"/>
              </a:defRPr>
            </a:lvl2pPr>
            <a:lvl3pPr marL="1143000" indent="-228600">
              <a:defRPr>
                <a:solidFill>
                  <a:schemeClr val="tx1"/>
                </a:solidFill>
                <a:latin typeface="Garamond" panose="02020404030301010803" pitchFamily="18" charset="0"/>
              </a:defRPr>
            </a:lvl3pPr>
            <a:lvl4pPr marL="1600200" indent="-228600">
              <a:defRPr>
                <a:solidFill>
                  <a:schemeClr val="tx1"/>
                </a:solidFill>
                <a:latin typeface="Garamond" panose="02020404030301010803" pitchFamily="18" charset="0"/>
              </a:defRPr>
            </a:lvl4pPr>
            <a:lvl5pPr marL="2057400" indent="-228600">
              <a:defRPr>
                <a:solidFill>
                  <a:schemeClr val="tx1"/>
                </a:solidFill>
                <a:latin typeface="Garamond" panose="02020404030301010803" pitchFamily="18" charset="0"/>
              </a:defRPr>
            </a:lvl5pPr>
            <a:lvl6pPr marL="2514600" indent="-228600" algn="l" rtl="0" fontAlgn="base">
              <a:spcBef>
                <a:spcPct val="0"/>
              </a:spcBef>
              <a:spcAft>
                <a:spcPct val="0"/>
              </a:spcAft>
              <a:defRPr>
                <a:solidFill>
                  <a:schemeClr val="tx1"/>
                </a:solidFill>
                <a:latin typeface="Garamond" panose="02020404030301010803" pitchFamily="18" charset="0"/>
              </a:defRPr>
            </a:lvl6pPr>
            <a:lvl7pPr marL="2971800" indent="-228600" algn="l" rtl="0" fontAlgn="base">
              <a:spcBef>
                <a:spcPct val="0"/>
              </a:spcBef>
              <a:spcAft>
                <a:spcPct val="0"/>
              </a:spcAft>
              <a:defRPr>
                <a:solidFill>
                  <a:schemeClr val="tx1"/>
                </a:solidFill>
                <a:latin typeface="Garamond" panose="02020404030301010803" pitchFamily="18" charset="0"/>
              </a:defRPr>
            </a:lvl7pPr>
            <a:lvl8pPr marL="3429000" indent="-228600" algn="l" rtl="0" fontAlgn="base">
              <a:spcBef>
                <a:spcPct val="0"/>
              </a:spcBef>
              <a:spcAft>
                <a:spcPct val="0"/>
              </a:spcAft>
              <a:defRPr>
                <a:solidFill>
                  <a:schemeClr val="tx1"/>
                </a:solidFill>
                <a:latin typeface="Garamond" panose="02020404030301010803" pitchFamily="18" charset="0"/>
              </a:defRPr>
            </a:lvl8pPr>
            <a:lvl9pPr marL="3886200" indent="-228600" algn="l" rtl="0" fontAlgn="base">
              <a:spcBef>
                <a:spcPct val="0"/>
              </a:spcBef>
              <a:spcAft>
                <a:spcPct val="0"/>
              </a:spcAft>
              <a:defRPr>
                <a:solidFill>
                  <a:schemeClr val="tx1"/>
                </a:solidFill>
                <a:latin typeface="Garamond" panose="02020404030301010803" pitchFamily="18" charset="0"/>
              </a:defRPr>
            </a:lvl9pPr>
          </a:lstStyle>
          <a:p>
            <a:pPr algn="just" rtl="1" eaLnBrk="1" hangingPunct="1">
              <a:buFont typeface="Wingdings" panose="05000000000000000000" pitchFamily="2" charset="2"/>
              <a:buChar char="q"/>
            </a:pPr>
            <a:r>
              <a:rPr lang="fa-IR" altLang="fa-IR" sz="2400" b="1">
                <a:solidFill>
                  <a:srgbClr val="FF0000"/>
                </a:solidFill>
                <a:cs typeface="B Mitra" panose="00000400000000000000" pitchFamily="2" charset="-78"/>
              </a:rPr>
              <a:t>عناصر کالبدی کلیدی در خوانایی :</a:t>
            </a:r>
          </a:p>
        </p:txBody>
      </p:sp>
      <p:sp>
        <p:nvSpPr>
          <p:cNvPr id="4" name="Rectangle 3"/>
          <p:cNvSpPr/>
          <p:nvPr/>
        </p:nvSpPr>
        <p:spPr>
          <a:xfrm>
            <a:off x="6096000" y="1916113"/>
            <a:ext cx="2879725" cy="4092575"/>
          </a:xfrm>
          <a:prstGeom prst="rect">
            <a:avLst/>
          </a:prstGeom>
        </p:spPr>
        <p:txBody>
          <a:bodyPr>
            <a:spAutoFit/>
          </a:bodyPr>
          <a:lstStyle/>
          <a:p>
            <a:pPr algn="just" rtl="1">
              <a:defRPr/>
            </a:pPr>
            <a:endParaRPr lang="fa-IR" sz="2000" dirty="0">
              <a:latin typeface="Times New Roman" pitchFamily="18" charset="0"/>
              <a:ea typeface="Calibri" pitchFamily="34" charset="0"/>
              <a:cs typeface="B Mitra" pitchFamily="2" charset="-78"/>
            </a:endParaRPr>
          </a:p>
          <a:p>
            <a:pPr algn="just" rtl="1">
              <a:defRPr/>
            </a:pPr>
            <a:r>
              <a:rPr lang="fa-IR" sz="2000" dirty="0">
                <a:latin typeface="Times New Roman" pitchFamily="18" charset="0"/>
                <a:ea typeface="Calibri" pitchFamily="34" charset="0"/>
                <a:cs typeface="B Mitra" pitchFamily="2" charset="-78"/>
              </a:rPr>
              <a:t>5</a:t>
            </a:r>
            <a:r>
              <a:rPr lang="fa-IR" sz="2000" b="1" dirty="0">
                <a:solidFill>
                  <a:srgbClr val="FFFF00"/>
                </a:solidFill>
                <a:latin typeface="Times New Roman" pitchFamily="18" charset="0"/>
                <a:ea typeface="Calibri" pitchFamily="34" charset="0"/>
                <a:cs typeface="B Mitra" pitchFamily="2" charset="-78"/>
              </a:rPr>
              <a:t> . محله : </a:t>
            </a:r>
          </a:p>
          <a:p>
            <a:pPr marL="342900" indent="-342900" algn="just" rtl="1">
              <a:buFont typeface="Wingdings" pitchFamily="2" charset="2"/>
              <a:buChar char="ü"/>
              <a:defRPr/>
            </a:pPr>
            <a:r>
              <a:rPr lang="fa-IR" sz="2000" dirty="0">
                <a:latin typeface="Times New Roman" pitchFamily="18" charset="0"/>
                <a:ea typeface="Calibri" pitchFamily="34" charset="0"/>
                <a:cs typeface="B Mitra" pitchFamily="2" charset="-78"/>
              </a:rPr>
              <a:t>قسمت هایی از شهر که اجزای آنها دارای خصوصیات مشترک و مشابه است واز این نظر قابل شناسایی اند.</a:t>
            </a:r>
          </a:p>
          <a:p>
            <a:pPr marL="342900" indent="-342900" algn="just" rtl="1">
              <a:buFont typeface="Wingdings" pitchFamily="2" charset="2"/>
              <a:buChar char="ü"/>
              <a:defRPr/>
            </a:pPr>
            <a:r>
              <a:rPr lang="fa-IR" sz="2000" dirty="0">
                <a:latin typeface="Times New Roman" pitchFamily="18" charset="0"/>
                <a:ea typeface="Calibri" pitchFamily="34" charset="0"/>
                <a:cs typeface="B Mitra" pitchFamily="2" charset="-78"/>
              </a:rPr>
              <a:t>باید واجد دو بعد باشد تا ناظر احساس کند می تواند به آن وارد شود.</a:t>
            </a:r>
          </a:p>
          <a:p>
            <a:pPr marL="342900" indent="-342900" algn="just" rtl="1">
              <a:buFont typeface="Wingdings" pitchFamily="2" charset="2"/>
              <a:buChar char="ü"/>
              <a:defRPr/>
            </a:pPr>
            <a:r>
              <a:rPr lang="fa-IR" sz="2000" dirty="0">
                <a:latin typeface="Times New Roman" pitchFamily="18" charset="0"/>
                <a:ea typeface="Calibri" pitchFamily="34" charset="0"/>
                <a:cs typeface="B Mitra" pitchFamily="2" charset="-78"/>
              </a:rPr>
              <a:t>می توان نقاط مختلف آنها را تشخیص داد.</a:t>
            </a:r>
          </a:p>
          <a:p>
            <a:pPr marL="342900" indent="-342900" algn="just" rtl="1">
              <a:buFont typeface="Wingdings" pitchFamily="2" charset="2"/>
              <a:buChar char="ü"/>
              <a:defRPr/>
            </a:pPr>
            <a:r>
              <a:rPr lang="fa-IR" sz="2000" dirty="0">
                <a:latin typeface="Times New Roman" pitchFamily="18" charset="0"/>
                <a:ea typeface="Calibri" pitchFamily="34" charset="0"/>
                <a:cs typeface="B Mitra" pitchFamily="2" charset="-78"/>
              </a:rPr>
              <a:t>از لحاظ مقیاس دست کم میان اندازه یا بزرگ اند.</a:t>
            </a:r>
            <a:endParaRPr lang="en-US" sz="2000" dirty="0">
              <a:latin typeface="Arial" pitchFamily="34" charset="0"/>
              <a:cs typeface="B Mitra" pitchFamily="2" charset="-78"/>
            </a:endParaRPr>
          </a:p>
        </p:txBody>
      </p:sp>
      <p:pic>
        <p:nvPicPr>
          <p:cNvPr id="22" name="Picture 2" descr="C:\Users\user\Pictures\2011-04-27\hozeh.jpg"/>
          <p:cNvPicPr>
            <a:picLocks noChangeAspect="1" noChangeArrowheads="1"/>
          </p:cNvPicPr>
          <p:nvPr/>
        </p:nvPicPr>
        <p:blipFill>
          <a:blip r:embed="rId2" cstate="print"/>
          <a:srcRect/>
          <a:stretch>
            <a:fillRect/>
          </a:stretch>
        </p:blipFill>
        <p:spPr bwMode="auto">
          <a:xfrm>
            <a:off x="1828800" y="2692400"/>
            <a:ext cx="3657600" cy="2946400"/>
          </a:xfrm>
          <a:prstGeom prst="rect">
            <a:avLst/>
          </a:prstGeom>
          <a:solidFill>
            <a:srgbClr val="FF0000"/>
          </a:solidFill>
          <a:ln w="25400">
            <a:solidFill>
              <a:srgbClr val="FF0000"/>
            </a:solidFill>
            <a:miter lim="800000"/>
            <a:headEnd/>
            <a:tailEnd/>
          </a:ln>
          <a:effectLst>
            <a:outerShdw blurRad="57150" dist="50800" dir="2700000" algn="tl" rotWithShape="0">
              <a:srgbClr val="000000">
                <a:alpha val="40000"/>
              </a:srgbClr>
            </a:outerShdw>
          </a:effectLst>
        </p:spPr>
      </p:pic>
      <p:graphicFrame>
        <p:nvGraphicFramePr>
          <p:cNvPr id="13" name="Diagram 12"/>
          <p:cNvGraphicFramePr/>
          <p:nvPr/>
        </p:nvGraphicFramePr>
        <p:xfrm>
          <a:off x="0" y="72785"/>
          <a:ext cx="1524000" cy="656408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pPr fontAlgn="auto">
              <a:spcAft>
                <a:spcPts val="0"/>
              </a:spcAft>
              <a:defRPr/>
            </a:pPr>
            <a:r>
              <a:rPr lang="fa-IR" sz="3600" dirty="0">
                <a:solidFill>
                  <a:schemeClr val="bg1">
                    <a:lumMod val="75000"/>
                    <a:lumOff val="25000"/>
                  </a:schemeClr>
                </a:solidFill>
                <a:ea typeface="+mj-ea"/>
                <a:cs typeface="B Mitra" pitchFamily="2" charset="-78"/>
              </a:rPr>
              <a:t>خوانایی</a:t>
            </a:r>
            <a:endParaRPr lang="en-US" sz="3600" dirty="0">
              <a:solidFill>
                <a:schemeClr val="bg1">
                  <a:lumMod val="75000"/>
                  <a:lumOff val="25000"/>
                </a:schemeClr>
              </a:solidFill>
              <a:ea typeface="+mj-ea"/>
              <a:cs typeface="B Mitra" pitchFamily="2" charset="-78"/>
            </a:endParaRPr>
          </a:p>
        </p:txBody>
      </p:sp>
      <p:sp>
        <p:nvSpPr>
          <p:cNvPr id="2" name="Rectangle 1"/>
          <p:cNvSpPr/>
          <p:nvPr/>
        </p:nvSpPr>
        <p:spPr>
          <a:xfrm>
            <a:off x="4114800" y="1817688"/>
            <a:ext cx="5089525" cy="4770437"/>
          </a:xfrm>
          <a:prstGeom prst="rect">
            <a:avLst/>
          </a:prstGeom>
        </p:spPr>
        <p:txBody>
          <a:bodyPr>
            <a:spAutoFit/>
          </a:bodyPr>
          <a:lstStyle/>
          <a:p>
            <a:pPr marL="342900" indent="-342900" algn="just" rtl="1" eaLnBrk="1" fontAlgn="auto" hangingPunct="1">
              <a:spcBef>
                <a:spcPts val="0"/>
              </a:spcBef>
              <a:spcAft>
                <a:spcPts val="0"/>
              </a:spcAft>
              <a:buFont typeface="Wingdings" pitchFamily="2" charset="2"/>
              <a:buChar char="q"/>
              <a:defRPr/>
            </a:pPr>
            <a:r>
              <a:rPr lang="fa-IR" sz="2400" b="1" dirty="0">
                <a:solidFill>
                  <a:srgbClr val="FF0000"/>
                </a:solidFill>
                <a:latin typeface="+mn-lt"/>
                <a:cs typeface="B Mitra" pitchFamily="2" charset="-78"/>
              </a:rPr>
              <a:t>راهکارهای تقویت خوانایی :</a:t>
            </a:r>
          </a:p>
          <a:p>
            <a:pPr algn="just" rtl="1" eaLnBrk="1" fontAlgn="auto" hangingPunct="1">
              <a:spcBef>
                <a:spcPts val="0"/>
              </a:spcBef>
              <a:spcAft>
                <a:spcPts val="0"/>
              </a:spcAft>
              <a:defRPr/>
            </a:pPr>
            <a:r>
              <a:rPr lang="fa-IR" sz="2000" b="1" dirty="0">
                <a:solidFill>
                  <a:srgbClr val="FFFF00"/>
                </a:solidFill>
                <a:latin typeface="+mn-lt"/>
                <a:cs typeface="B Mitra" pitchFamily="2" charset="-78"/>
              </a:rPr>
              <a:t>1 - راهکارهای تقویت خوانایی بوسیله راه:</a:t>
            </a:r>
            <a:endParaRPr lang="en-US" sz="2000" b="1" dirty="0">
              <a:solidFill>
                <a:srgbClr val="FFFF00"/>
              </a:solidFill>
              <a:latin typeface="+mn-lt"/>
              <a:cs typeface="B Mitra" pitchFamily="2" charset="-78"/>
            </a:endParaRPr>
          </a:p>
          <a:p>
            <a:pPr algn="just" rtl="1" eaLnBrk="1" fontAlgn="auto" hangingPunct="1">
              <a:spcBef>
                <a:spcPts val="0"/>
              </a:spcBef>
              <a:spcAft>
                <a:spcPts val="0"/>
              </a:spcAft>
              <a:defRPr/>
            </a:pPr>
            <a:r>
              <a:rPr lang="fa-IR" sz="2000" dirty="0">
                <a:solidFill>
                  <a:srgbClr val="FFFF00"/>
                </a:solidFill>
                <a:latin typeface="+mn-lt"/>
                <a:cs typeface="B Mitra" pitchFamily="2" charset="-78"/>
              </a:rPr>
              <a:t>1-1-ارتقاء خوانایی از طریق فعالیت ها : </a:t>
            </a:r>
            <a:r>
              <a:rPr lang="fa-IR" sz="2000" dirty="0">
                <a:latin typeface="+mn-lt"/>
                <a:cs typeface="B Mitra" pitchFamily="2" charset="-78"/>
              </a:rPr>
              <a:t>تمرکز پاره ای فعالیت ها یا تآسیسات در امتداد یک خیابان ممکن است آن را در ذهن ناظر اهمیتی خاص دهد . علاوه بر این نزدیکی با پارهای از عوامل پر اهمیت شهر نیز می تواند اهمیت یک راه را افزایش دهد .</a:t>
            </a:r>
          </a:p>
          <a:p>
            <a:pPr algn="just" rtl="1" eaLnBrk="1" fontAlgn="auto" hangingPunct="1">
              <a:spcBef>
                <a:spcPts val="0"/>
              </a:spcBef>
              <a:spcAft>
                <a:spcPts val="0"/>
              </a:spcAft>
              <a:defRPr/>
            </a:pPr>
            <a:endParaRPr lang="fa-IR" sz="2000" dirty="0">
              <a:latin typeface="+mn-lt"/>
              <a:cs typeface="B Mitra" pitchFamily="2" charset="-78"/>
            </a:endParaRPr>
          </a:p>
          <a:p>
            <a:pPr algn="just" rtl="1" eaLnBrk="1" fontAlgn="auto" hangingPunct="1">
              <a:spcBef>
                <a:spcPts val="0"/>
              </a:spcBef>
              <a:spcAft>
                <a:spcPts val="0"/>
              </a:spcAft>
              <a:defRPr/>
            </a:pPr>
            <a:endParaRPr lang="fa-IR" sz="2000" dirty="0">
              <a:latin typeface="+mn-lt"/>
              <a:cs typeface="B Mitra" pitchFamily="2" charset="-78"/>
            </a:endParaRPr>
          </a:p>
          <a:p>
            <a:pPr algn="just" rtl="1" eaLnBrk="1" fontAlgn="auto" hangingPunct="1">
              <a:spcBef>
                <a:spcPts val="0"/>
              </a:spcBef>
              <a:spcAft>
                <a:spcPts val="0"/>
              </a:spcAft>
              <a:defRPr/>
            </a:pPr>
            <a:endParaRPr lang="fa-IR" sz="2000" dirty="0">
              <a:latin typeface="+mn-lt"/>
              <a:cs typeface="B Mitra" pitchFamily="2" charset="-78"/>
            </a:endParaRPr>
          </a:p>
          <a:p>
            <a:pPr algn="just" rtl="1" eaLnBrk="1" fontAlgn="auto" hangingPunct="1">
              <a:spcBef>
                <a:spcPts val="0"/>
              </a:spcBef>
              <a:spcAft>
                <a:spcPts val="0"/>
              </a:spcAft>
              <a:defRPr/>
            </a:pPr>
            <a:endParaRPr lang="fa-IR" sz="2000" dirty="0">
              <a:latin typeface="+mn-lt"/>
              <a:cs typeface="B Mitra" pitchFamily="2" charset="-78"/>
            </a:endParaRPr>
          </a:p>
          <a:p>
            <a:pPr algn="just" rtl="1" eaLnBrk="1" fontAlgn="auto" hangingPunct="1">
              <a:spcBef>
                <a:spcPts val="0"/>
              </a:spcBef>
              <a:spcAft>
                <a:spcPts val="0"/>
              </a:spcAft>
              <a:defRPr/>
            </a:pPr>
            <a:r>
              <a:rPr lang="fa-IR" sz="2000" dirty="0">
                <a:solidFill>
                  <a:srgbClr val="FFFF00"/>
                </a:solidFill>
                <a:latin typeface="+mn-lt"/>
                <a:cs typeface="B Mitra" pitchFamily="2" charset="-78"/>
              </a:rPr>
              <a:t>2-1-ارتقاء خوانایی از طریق ابعاد : </a:t>
            </a:r>
            <a:r>
              <a:rPr lang="fa-IR" sz="2000" dirty="0">
                <a:latin typeface="+mn-lt"/>
                <a:cs typeface="B Mitra" pitchFamily="2" charset="-78"/>
              </a:rPr>
              <a:t>پاره ای مظاهر و صفات مشخص نیز سیمای راه را قدرت می دهد به عبارت ساده،خیابانهایی که بسیار پهن یا بغایت تنگ باشند می توانند توجه مردم را به خود جلب نمایند .</a:t>
            </a:r>
            <a:endParaRPr lang="en-US" sz="2000" dirty="0">
              <a:latin typeface="+mn-lt"/>
              <a:cs typeface="B Mitra" pitchFamily="2" charset="-78"/>
            </a:endParaRPr>
          </a:p>
          <a:p>
            <a:pPr algn="just" rtl="1" eaLnBrk="1" fontAlgn="auto" hangingPunct="1">
              <a:spcBef>
                <a:spcPts val="0"/>
              </a:spcBef>
              <a:spcAft>
                <a:spcPts val="0"/>
              </a:spcAft>
              <a:defRPr/>
            </a:pPr>
            <a:endParaRPr lang="en-US" sz="2000" dirty="0">
              <a:latin typeface="+mn-lt"/>
              <a:cs typeface="B Mitra" pitchFamily="2" charset="-78"/>
            </a:endParaRPr>
          </a:p>
          <a:p>
            <a:pPr algn="just" rtl="1" eaLnBrk="1" fontAlgn="auto" hangingPunct="1">
              <a:spcBef>
                <a:spcPts val="0"/>
              </a:spcBef>
              <a:spcAft>
                <a:spcPts val="0"/>
              </a:spcAft>
              <a:defRPr/>
            </a:pPr>
            <a:endParaRPr lang="en-US" sz="2000" dirty="0">
              <a:latin typeface="+mn-lt"/>
              <a:cs typeface="B Mitra" pitchFamily="2" charset="-78"/>
            </a:endParaRPr>
          </a:p>
        </p:txBody>
      </p:sp>
      <p:pic>
        <p:nvPicPr>
          <p:cNvPr id="1026" name="Picture 2" descr="17"/>
          <p:cNvPicPr>
            <a:picLocks noChangeAspect="1" noChangeArrowheads="1"/>
          </p:cNvPicPr>
          <p:nvPr/>
        </p:nvPicPr>
        <p:blipFill>
          <a:blip r:embed="rId3"/>
          <a:srcRect/>
          <a:stretch>
            <a:fillRect/>
          </a:stretch>
        </p:blipFill>
        <p:spPr bwMode="auto">
          <a:xfrm>
            <a:off x="1600200" y="1776413"/>
            <a:ext cx="2514600" cy="2451100"/>
          </a:xfrm>
          <a:prstGeom prst="rect">
            <a:avLst/>
          </a:prstGeom>
          <a:solidFill>
            <a:srgbClr val="FF0000"/>
          </a:solidFill>
          <a:ln w="25400">
            <a:solidFill>
              <a:srgbClr val="FF0000"/>
            </a:solidFill>
            <a:miter lim="800000"/>
            <a:headEnd/>
            <a:tailEnd/>
          </a:ln>
          <a:effectLst>
            <a:outerShdw blurRad="57150" dist="50800" dir="2700000" algn="tl" rotWithShape="0">
              <a:srgbClr val="000000">
                <a:alpha val="40000"/>
              </a:srgbClr>
            </a:outerShdw>
          </a:effectLst>
        </p:spPr>
      </p:pic>
      <p:pic>
        <p:nvPicPr>
          <p:cNvPr id="21" name="Picture 20" descr="2"/>
          <p:cNvPicPr>
            <a:picLocks noChangeAspect="1" noChangeArrowheads="1"/>
          </p:cNvPicPr>
          <p:nvPr/>
        </p:nvPicPr>
        <p:blipFill>
          <a:blip r:embed="rId4" cstate="print"/>
          <a:srcRect l="2629" t="73548" r="53367" b="2962"/>
          <a:stretch>
            <a:fillRect/>
          </a:stretch>
        </p:blipFill>
        <p:spPr bwMode="auto">
          <a:xfrm>
            <a:off x="1681163" y="4346575"/>
            <a:ext cx="2298700" cy="2298700"/>
          </a:xfrm>
          <a:prstGeom prst="rect">
            <a:avLst/>
          </a:prstGeom>
          <a:solidFill>
            <a:srgbClr val="FF0000"/>
          </a:solidFill>
          <a:ln w="25400">
            <a:solidFill>
              <a:srgbClr val="FF0000"/>
            </a:solidFill>
            <a:miter lim="800000"/>
            <a:headEnd/>
            <a:tailEnd/>
          </a:ln>
          <a:effectLst>
            <a:outerShdw blurRad="57150" dist="50800" dir="2700000" algn="tl" rotWithShape="0">
              <a:srgbClr val="000000">
                <a:alpha val="40000"/>
              </a:srgbClr>
            </a:outerShdw>
          </a:effectLst>
        </p:spPr>
      </p:pic>
      <p:graphicFrame>
        <p:nvGraphicFramePr>
          <p:cNvPr id="13" name="Diagram 12"/>
          <p:cNvGraphicFramePr/>
          <p:nvPr/>
        </p:nvGraphicFramePr>
        <p:xfrm>
          <a:off x="0" y="72785"/>
          <a:ext cx="1524000" cy="6564086"/>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pPr fontAlgn="auto">
              <a:spcAft>
                <a:spcPts val="0"/>
              </a:spcAft>
              <a:defRPr/>
            </a:pPr>
            <a:r>
              <a:rPr lang="fa-IR" sz="3600" dirty="0">
                <a:solidFill>
                  <a:schemeClr val="bg1">
                    <a:lumMod val="75000"/>
                    <a:lumOff val="25000"/>
                  </a:schemeClr>
                </a:solidFill>
                <a:ea typeface="+mj-ea"/>
                <a:cs typeface="B Mitra" pitchFamily="2" charset="-78"/>
              </a:rPr>
              <a:t>خوانایی</a:t>
            </a:r>
            <a:endParaRPr lang="en-US" sz="3600" dirty="0">
              <a:solidFill>
                <a:schemeClr val="bg1">
                  <a:lumMod val="75000"/>
                  <a:lumOff val="25000"/>
                </a:schemeClr>
              </a:solidFill>
              <a:ea typeface="+mj-ea"/>
              <a:cs typeface="B Mitra" pitchFamily="2" charset="-78"/>
            </a:endParaRPr>
          </a:p>
        </p:txBody>
      </p:sp>
      <p:sp>
        <p:nvSpPr>
          <p:cNvPr id="32771" name="Rectangle 1"/>
          <p:cNvSpPr>
            <a:spLocks noChangeArrowheads="1"/>
          </p:cNvSpPr>
          <p:nvPr/>
        </p:nvSpPr>
        <p:spPr bwMode="auto">
          <a:xfrm>
            <a:off x="4557713" y="1873250"/>
            <a:ext cx="4572000" cy="4710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Garamond" panose="02020404030301010803" pitchFamily="18" charset="0"/>
              </a:defRPr>
            </a:lvl1pPr>
            <a:lvl2pPr marL="742950" indent="-285750">
              <a:defRPr>
                <a:solidFill>
                  <a:schemeClr val="tx1"/>
                </a:solidFill>
                <a:latin typeface="Garamond" panose="02020404030301010803" pitchFamily="18" charset="0"/>
              </a:defRPr>
            </a:lvl2pPr>
            <a:lvl3pPr marL="1143000" indent="-228600">
              <a:defRPr>
                <a:solidFill>
                  <a:schemeClr val="tx1"/>
                </a:solidFill>
                <a:latin typeface="Garamond" panose="02020404030301010803" pitchFamily="18" charset="0"/>
              </a:defRPr>
            </a:lvl3pPr>
            <a:lvl4pPr marL="1600200" indent="-228600">
              <a:defRPr>
                <a:solidFill>
                  <a:schemeClr val="tx1"/>
                </a:solidFill>
                <a:latin typeface="Garamond" panose="02020404030301010803" pitchFamily="18" charset="0"/>
              </a:defRPr>
            </a:lvl4pPr>
            <a:lvl5pPr marL="2057400" indent="-228600">
              <a:defRPr>
                <a:solidFill>
                  <a:schemeClr val="tx1"/>
                </a:solidFill>
                <a:latin typeface="Garamond" panose="02020404030301010803" pitchFamily="18" charset="0"/>
              </a:defRPr>
            </a:lvl5pPr>
            <a:lvl6pPr marL="2514600" indent="-228600" algn="l" rtl="0" fontAlgn="base">
              <a:spcBef>
                <a:spcPct val="0"/>
              </a:spcBef>
              <a:spcAft>
                <a:spcPct val="0"/>
              </a:spcAft>
              <a:defRPr>
                <a:solidFill>
                  <a:schemeClr val="tx1"/>
                </a:solidFill>
                <a:latin typeface="Garamond" panose="02020404030301010803" pitchFamily="18" charset="0"/>
              </a:defRPr>
            </a:lvl6pPr>
            <a:lvl7pPr marL="2971800" indent="-228600" algn="l" rtl="0" fontAlgn="base">
              <a:spcBef>
                <a:spcPct val="0"/>
              </a:spcBef>
              <a:spcAft>
                <a:spcPct val="0"/>
              </a:spcAft>
              <a:defRPr>
                <a:solidFill>
                  <a:schemeClr val="tx1"/>
                </a:solidFill>
                <a:latin typeface="Garamond" panose="02020404030301010803" pitchFamily="18" charset="0"/>
              </a:defRPr>
            </a:lvl7pPr>
            <a:lvl8pPr marL="3429000" indent="-228600" algn="l" rtl="0" fontAlgn="base">
              <a:spcBef>
                <a:spcPct val="0"/>
              </a:spcBef>
              <a:spcAft>
                <a:spcPct val="0"/>
              </a:spcAft>
              <a:defRPr>
                <a:solidFill>
                  <a:schemeClr val="tx1"/>
                </a:solidFill>
                <a:latin typeface="Garamond" panose="02020404030301010803" pitchFamily="18" charset="0"/>
              </a:defRPr>
            </a:lvl8pPr>
            <a:lvl9pPr marL="3886200" indent="-228600" algn="l" rtl="0" fontAlgn="base">
              <a:spcBef>
                <a:spcPct val="0"/>
              </a:spcBef>
              <a:spcAft>
                <a:spcPct val="0"/>
              </a:spcAft>
              <a:defRPr>
                <a:solidFill>
                  <a:schemeClr val="tx1"/>
                </a:solidFill>
                <a:latin typeface="Garamond" panose="02020404030301010803" pitchFamily="18" charset="0"/>
              </a:defRPr>
            </a:lvl9pPr>
          </a:lstStyle>
          <a:p>
            <a:pPr algn="just" rtl="1" eaLnBrk="1" hangingPunct="1"/>
            <a:r>
              <a:rPr lang="fa-IR" altLang="fa-IR" sz="2000" b="1">
                <a:solidFill>
                  <a:srgbClr val="FFFF00"/>
                </a:solidFill>
                <a:cs typeface="B Mitra" panose="00000400000000000000" pitchFamily="2" charset="-78"/>
              </a:rPr>
              <a:t>3-1-ارتقاء خوانایی از طریق نما:</a:t>
            </a:r>
            <a:endParaRPr lang="en-US" altLang="fa-IR" sz="2000" b="1">
              <a:solidFill>
                <a:srgbClr val="FFFF00"/>
              </a:solidFill>
              <a:cs typeface="B Mitra" panose="00000400000000000000" pitchFamily="2" charset="-78"/>
            </a:endParaRPr>
          </a:p>
          <a:p>
            <a:pPr algn="just" rtl="1" eaLnBrk="1" hangingPunct="1"/>
            <a:r>
              <a:rPr lang="fa-IR" altLang="fa-IR" sz="2000">
                <a:cs typeface="B Mitra" panose="00000400000000000000" pitchFamily="2" charset="-78"/>
              </a:rPr>
              <a:t>برای شناخت راه ها ، خصوصیات نمای ساختمانها نیز اهمیت دارد . فرش خیابانها بجز در موارد استثنائی ارزشی کمتر نسبت به نما ندارد . جزئیات سبزه و درختان نیز کم اهمیت به نظر می رسد مگر میزان سبزه و  . ساختمانهای مهم در مرکز شهر می توانند با فرم ، رنگ و مصالح خود مردم را راهنمایی کنند که کجا هستند و برای  دستیابی به مکان ها به کجا باید برونددرخت زیاد باشد.</a:t>
            </a:r>
          </a:p>
          <a:p>
            <a:pPr algn="just" rtl="1" eaLnBrk="1" hangingPunct="1"/>
            <a:endParaRPr lang="fa-IR" altLang="fa-IR" sz="2000" b="1">
              <a:cs typeface="B Mitra" panose="00000400000000000000" pitchFamily="2" charset="-78"/>
            </a:endParaRPr>
          </a:p>
          <a:p>
            <a:pPr algn="just" rtl="1" eaLnBrk="1" hangingPunct="1"/>
            <a:r>
              <a:rPr lang="fa-IR" altLang="fa-IR" sz="2000" b="1">
                <a:solidFill>
                  <a:srgbClr val="FFFF00"/>
                </a:solidFill>
                <a:cs typeface="B Mitra" panose="00000400000000000000" pitchFamily="2" charset="-78"/>
              </a:rPr>
              <a:t>4-1-ارتقاء مناظر از طریق دید و منظر آن:</a:t>
            </a:r>
            <a:endParaRPr lang="en-US" altLang="fa-IR" sz="2000" b="1">
              <a:solidFill>
                <a:srgbClr val="FFFF00"/>
              </a:solidFill>
              <a:cs typeface="B Mitra" panose="00000400000000000000" pitchFamily="2" charset="-78"/>
            </a:endParaRPr>
          </a:p>
          <a:p>
            <a:pPr algn="just" rtl="1" eaLnBrk="1" hangingPunct="1"/>
            <a:r>
              <a:rPr lang="fa-IR" altLang="fa-IR" sz="2000">
                <a:cs typeface="B Mitra" panose="00000400000000000000" pitchFamily="2" charset="-78"/>
              </a:rPr>
              <a:t>کیفیتی دیگر که ممکن است به راه اهمیت دهد آن است که راه در معرض دید قرار گیرد ، دور نمای آن جذاب باشد و یا از درون آن عوامل دیگری از شهر مرئی باشد و جالب توجه بنظر آید</a:t>
            </a:r>
          </a:p>
          <a:p>
            <a:pPr algn="just" rtl="1" eaLnBrk="1" hangingPunct="1"/>
            <a:endParaRPr lang="en-US" altLang="fa-IR" sz="2000">
              <a:cs typeface="B Mitra" panose="00000400000000000000" pitchFamily="2" charset="-78"/>
            </a:endParaRPr>
          </a:p>
        </p:txBody>
      </p:sp>
      <p:pic>
        <p:nvPicPr>
          <p:cNvPr id="2050" name="Picture 2" descr="13"/>
          <p:cNvPicPr>
            <a:picLocks noChangeAspect="1" noChangeArrowheads="1"/>
          </p:cNvPicPr>
          <p:nvPr/>
        </p:nvPicPr>
        <p:blipFill>
          <a:blip r:embed="rId2"/>
          <a:srcRect/>
          <a:stretch>
            <a:fillRect/>
          </a:stretch>
        </p:blipFill>
        <p:spPr bwMode="auto">
          <a:xfrm>
            <a:off x="1752600" y="4195763"/>
            <a:ext cx="2781300" cy="2520950"/>
          </a:xfrm>
          <a:prstGeom prst="rect">
            <a:avLst/>
          </a:prstGeom>
          <a:solidFill>
            <a:srgbClr val="FF0000"/>
          </a:solidFill>
          <a:ln w="25400">
            <a:solidFill>
              <a:srgbClr val="FF0000"/>
            </a:solidFill>
            <a:miter lim="800000"/>
            <a:headEnd/>
            <a:tailEnd/>
          </a:ln>
          <a:effectLst>
            <a:outerShdw blurRad="57150" dist="50800" dir="2700000" algn="tl" rotWithShape="0">
              <a:srgbClr val="000000">
                <a:alpha val="40000"/>
              </a:srgbClr>
            </a:outerShdw>
          </a:effectLst>
        </p:spPr>
      </p:pic>
      <p:sp>
        <p:nvSpPr>
          <p:cNvPr id="32773" name="Rectangle 2"/>
          <p:cNvSpPr>
            <a:spLocks noChangeArrowheads="1"/>
          </p:cNvSpPr>
          <p:nvPr/>
        </p:nvSpPr>
        <p:spPr bwMode="auto">
          <a:xfrm>
            <a:off x="5165725" y="382588"/>
            <a:ext cx="372745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a:defRPr>
                <a:solidFill>
                  <a:schemeClr val="tx1"/>
                </a:solidFill>
                <a:latin typeface="Garamond" panose="02020404030301010803" pitchFamily="18" charset="0"/>
              </a:defRPr>
            </a:lvl1pPr>
            <a:lvl2pPr marL="742950" indent="-285750">
              <a:defRPr>
                <a:solidFill>
                  <a:schemeClr val="tx1"/>
                </a:solidFill>
                <a:latin typeface="Garamond" panose="02020404030301010803" pitchFamily="18" charset="0"/>
              </a:defRPr>
            </a:lvl2pPr>
            <a:lvl3pPr marL="1143000" indent="-228600">
              <a:defRPr>
                <a:solidFill>
                  <a:schemeClr val="tx1"/>
                </a:solidFill>
                <a:latin typeface="Garamond" panose="02020404030301010803" pitchFamily="18" charset="0"/>
              </a:defRPr>
            </a:lvl3pPr>
            <a:lvl4pPr marL="1600200" indent="-228600">
              <a:defRPr>
                <a:solidFill>
                  <a:schemeClr val="tx1"/>
                </a:solidFill>
                <a:latin typeface="Garamond" panose="02020404030301010803" pitchFamily="18" charset="0"/>
              </a:defRPr>
            </a:lvl4pPr>
            <a:lvl5pPr marL="2057400" indent="-228600">
              <a:defRPr>
                <a:solidFill>
                  <a:schemeClr val="tx1"/>
                </a:solidFill>
                <a:latin typeface="Garamond" panose="02020404030301010803" pitchFamily="18" charset="0"/>
              </a:defRPr>
            </a:lvl5pPr>
            <a:lvl6pPr marL="2514600" indent="-228600" algn="l" rtl="0" fontAlgn="base">
              <a:spcBef>
                <a:spcPct val="0"/>
              </a:spcBef>
              <a:spcAft>
                <a:spcPct val="0"/>
              </a:spcAft>
              <a:defRPr>
                <a:solidFill>
                  <a:schemeClr val="tx1"/>
                </a:solidFill>
                <a:latin typeface="Garamond" panose="02020404030301010803" pitchFamily="18" charset="0"/>
              </a:defRPr>
            </a:lvl6pPr>
            <a:lvl7pPr marL="2971800" indent="-228600" algn="l" rtl="0" fontAlgn="base">
              <a:spcBef>
                <a:spcPct val="0"/>
              </a:spcBef>
              <a:spcAft>
                <a:spcPct val="0"/>
              </a:spcAft>
              <a:defRPr>
                <a:solidFill>
                  <a:schemeClr val="tx1"/>
                </a:solidFill>
                <a:latin typeface="Garamond" panose="02020404030301010803" pitchFamily="18" charset="0"/>
              </a:defRPr>
            </a:lvl7pPr>
            <a:lvl8pPr marL="3429000" indent="-228600" algn="l" rtl="0" fontAlgn="base">
              <a:spcBef>
                <a:spcPct val="0"/>
              </a:spcBef>
              <a:spcAft>
                <a:spcPct val="0"/>
              </a:spcAft>
              <a:defRPr>
                <a:solidFill>
                  <a:schemeClr val="tx1"/>
                </a:solidFill>
                <a:latin typeface="Garamond" panose="02020404030301010803" pitchFamily="18" charset="0"/>
              </a:defRPr>
            </a:lvl8pPr>
            <a:lvl9pPr marL="3886200" indent="-228600" algn="l" rtl="0" fontAlgn="base">
              <a:spcBef>
                <a:spcPct val="0"/>
              </a:spcBef>
              <a:spcAft>
                <a:spcPct val="0"/>
              </a:spcAft>
              <a:defRPr>
                <a:solidFill>
                  <a:schemeClr val="tx1"/>
                </a:solidFill>
                <a:latin typeface="Garamond" panose="02020404030301010803" pitchFamily="18" charset="0"/>
              </a:defRPr>
            </a:lvl9pPr>
          </a:lstStyle>
          <a:p>
            <a:pPr algn="just" rtl="1" eaLnBrk="1" hangingPunct="1">
              <a:buFont typeface="Wingdings" panose="05000000000000000000" pitchFamily="2" charset="2"/>
              <a:buChar char="q"/>
            </a:pPr>
            <a:r>
              <a:rPr lang="fa-IR" altLang="fa-IR" sz="2400" b="1">
                <a:solidFill>
                  <a:srgbClr val="FF0000"/>
                </a:solidFill>
                <a:cs typeface="B Mitra" panose="00000400000000000000" pitchFamily="2" charset="-78"/>
              </a:rPr>
              <a:t>راهکارهای تقویت خوانایی :</a:t>
            </a:r>
          </a:p>
        </p:txBody>
      </p:sp>
      <p:pic>
        <p:nvPicPr>
          <p:cNvPr id="22" name="Picture 2"/>
          <p:cNvPicPr>
            <a:picLocks noChangeAspect="1" noChangeArrowheads="1"/>
          </p:cNvPicPr>
          <p:nvPr/>
        </p:nvPicPr>
        <p:blipFill>
          <a:blip r:embed="rId3" cstate="print"/>
          <a:srcRect/>
          <a:stretch>
            <a:fillRect/>
          </a:stretch>
        </p:blipFill>
        <p:spPr bwMode="auto">
          <a:xfrm>
            <a:off x="1516063" y="1895475"/>
            <a:ext cx="3254375" cy="2214563"/>
          </a:xfrm>
          <a:prstGeom prst="rect">
            <a:avLst/>
          </a:prstGeom>
          <a:noFill/>
          <a:ln w="9525">
            <a:noFill/>
            <a:miter lim="800000"/>
            <a:headEnd/>
            <a:tailEnd/>
          </a:ln>
          <a:effectLst>
            <a:outerShdw blurRad="50800" dist="38100" dir="10800000" algn="r" rotWithShape="0">
              <a:prstClr val="black">
                <a:alpha val="40000"/>
              </a:prstClr>
            </a:outerShdw>
          </a:effectLst>
        </p:spPr>
      </p:pic>
      <p:graphicFrame>
        <p:nvGraphicFramePr>
          <p:cNvPr id="18" name="Diagram 17"/>
          <p:cNvGraphicFramePr/>
          <p:nvPr/>
        </p:nvGraphicFramePr>
        <p:xfrm>
          <a:off x="0" y="72785"/>
          <a:ext cx="1524000" cy="6564086"/>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pPr fontAlgn="auto">
              <a:spcAft>
                <a:spcPts val="0"/>
              </a:spcAft>
              <a:defRPr/>
            </a:pPr>
            <a:r>
              <a:rPr lang="fa-IR" sz="3600" dirty="0">
                <a:solidFill>
                  <a:schemeClr val="bg1">
                    <a:lumMod val="75000"/>
                    <a:lumOff val="25000"/>
                  </a:schemeClr>
                </a:solidFill>
                <a:ea typeface="+mj-ea"/>
                <a:cs typeface="B Mitra" pitchFamily="2" charset="-78"/>
              </a:rPr>
              <a:t>خوانایی</a:t>
            </a:r>
            <a:endParaRPr lang="en-US" sz="3600" dirty="0">
              <a:solidFill>
                <a:schemeClr val="bg1">
                  <a:lumMod val="75000"/>
                  <a:lumOff val="25000"/>
                </a:schemeClr>
              </a:solidFill>
              <a:ea typeface="+mj-ea"/>
              <a:cs typeface="B Mitra" pitchFamily="2" charset="-78"/>
            </a:endParaRPr>
          </a:p>
        </p:txBody>
      </p:sp>
      <p:sp>
        <p:nvSpPr>
          <p:cNvPr id="33795" name="Rectangle 1"/>
          <p:cNvSpPr>
            <a:spLocks noChangeArrowheads="1"/>
          </p:cNvSpPr>
          <p:nvPr/>
        </p:nvSpPr>
        <p:spPr bwMode="auto">
          <a:xfrm>
            <a:off x="5562600" y="1731963"/>
            <a:ext cx="3565525" cy="532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Garamond" panose="02020404030301010803" pitchFamily="18" charset="0"/>
              </a:defRPr>
            </a:lvl1pPr>
            <a:lvl2pPr marL="742950" indent="-285750">
              <a:defRPr>
                <a:solidFill>
                  <a:schemeClr val="tx1"/>
                </a:solidFill>
                <a:latin typeface="Garamond" panose="02020404030301010803" pitchFamily="18" charset="0"/>
              </a:defRPr>
            </a:lvl2pPr>
            <a:lvl3pPr marL="1143000" indent="-228600">
              <a:defRPr>
                <a:solidFill>
                  <a:schemeClr val="tx1"/>
                </a:solidFill>
                <a:latin typeface="Garamond" panose="02020404030301010803" pitchFamily="18" charset="0"/>
              </a:defRPr>
            </a:lvl3pPr>
            <a:lvl4pPr marL="1600200" indent="-228600">
              <a:defRPr>
                <a:solidFill>
                  <a:schemeClr val="tx1"/>
                </a:solidFill>
                <a:latin typeface="Garamond" panose="02020404030301010803" pitchFamily="18" charset="0"/>
              </a:defRPr>
            </a:lvl4pPr>
            <a:lvl5pPr marL="2057400" indent="-228600">
              <a:defRPr>
                <a:solidFill>
                  <a:schemeClr val="tx1"/>
                </a:solidFill>
                <a:latin typeface="Garamond" panose="02020404030301010803" pitchFamily="18" charset="0"/>
              </a:defRPr>
            </a:lvl5pPr>
            <a:lvl6pPr marL="2514600" indent="-228600" algn="l" rtl="0" fontAlgn="base">
              <a:spcBef>
                <a:spcPct val="0"/>
              </a:spcBef>
              <a:spcAft>
                <a:spcPct val="0"/>
              </a:spcAft>
              <a:defRPr>
                <a:solidFill>
                  <a:schemeClr val="tx1"/>
                </a:solidFill>
                <a:latin typeface="Garamond" panose="02020404030301010803" pitchFamily="18" charset="0"/>
              </a:defRPr>
            </a:lvl6pPr>
            <a:lvl7pPr marL="2971800" indent="-228600" algn="l" rtl="0" fontAlgn="base">
              <a:spcBef>
                <a:spcPct val="0"/>
              </a:spcBef>
              <a:spcAft>
                <a:spcPct val="0"/>
              </a:spcAft>
              <a:defRPr>
                <a:solidFill>
                  <a:schemeClr val="tx1"/>
                </a:solidFill>
                <a:latin typeface="Garamond" panose="02020404030301010803" pitchFamily="18" charset="0"/>
              </a:defRPr>
            </a:lvl7pPr>
            <a:lvl8pPr marL="3429000" indent="-228600" algn="l" rtl="0" fontAlgn="base">
              <a:spcBef>
                <a:spcPct val="0"/>
              </a:spcBef>
              <a:spcAft>
                <a:spcPct val="0"/>
              </a:spcAft>
              <a:defRPr>
                <a:solidFill>
                  <a:schemeClr val="tx1"/>
                </a:solidFill>
                <a:latin typeface="Garamond" panose="02020404030301010803" pitchFamily="18" charset="0"/>
              </a:defRPr>
            </a:lvl8pPr>
            <a:lvl9pPr marL="3886200" indent="-228600" algn="l" rtl="0" fontAlgn="base">
              <a:spcBef>
                <a:spcPct val="0"/>
              </a:spcBef>
              <a:spcAft>
                <a:spcPct val="0"/>
              </a:spcAft>
              <a:defRPr>
                <a:solidFill>
                  <a:schemeClr val="tx1"/>
                </a:solidFill>
                <a:latin typeface="Garamond" panose="02020404030301010803" pitchFamily="18" charset="0"/>
              </a:defRPr>
            </a:lvl9pPr>
          </a:lstStyle>
          <a:p>
            <a:pPr algn="just" rtl="1" eaLnBrk="1" hangingPunct="1"/>
            <a:r>
              <a:rPr lang="fa-IR" altLang="fa-IR" sz="2000">
                <a:solidFill>
                  <a:srgbClr val="FFFF00"/>
                </a:solidFill>
                <a:cs typeface="B Mitra" panose="00000400000000000000" pitchFamily="2" charset="-78"/>
              </a:rPr>
              <a:t>5-1-ارتقاء خوانایی از طریق استمرار و پیوستگی:</a:t>
            </a:r>
            <a:endParaRPr lang="en-US" altLang="fa-IR" sz="2000">
              <a:solidFill>
                <a:srgbClr val="FFFF00"/>
              </a:solidFill>
              <a:cs typeface="B Mitra" panose="00000400000000000000" pitchFamily="2" charset="-78"/>
            </a:endParaRPr>
          </a:p>
          <a:p>
            <a:pPr algn="just" rtl="1" eaLnBrk="1" hangingPunct="1"/>
            <a:r>
              <a:rPr lang="fa-IR" altLang="fa-IR" sz="2000">
                <a:cs typeface="B Mitra" panose="00000400000000000000" pitchFamily="2" charset="-78"/>
              </a:rPr>
              <a:t>راه ها نه تنها باید مشخص باشند بلکه باید به استمرار ادامه یابد ، زیرا در این صورت بر آنها فایده ای عملی مترتب است . مردم اغلب با تکیه بر این صفت می توانند جهت حرکت خود را به سهولت معین دارند . شرط اساسی این است که راه به درون شهر یا قسمتی از شهر راه یابد .</a:t>
            </a:r>
          </a:p>
          <a:p>
            <a:pPr algn="just" rtl="1" eaLnBrk="1" hangingPunct="1"/>
            <a:r>
              <a:rPr lang="fa-IR" altLang="fa-IR" sz="2000">
                <a:cs typeface="B Mitra" panose="00000400000000000000" pitchFamily="2" charset="-78"/>
              </a:rPr>
              <a:t> عواملی که در مداومت راه موثرند شامل موارد زیر می گردد .</a:t>
            </a:r>
            <a:endParaRPr lang="en-US" altLang="fa-IR" sz="2000">
              <a:cs typeface="B Mitra" panose="00000400000000000000" pitchFamily="2" charset="-78"/>
            </a:endParaRPr>
          </a:p>
          <a:p>
            <a:pPr algn="just" rtl="1" eaLnBrk="1" hangingPunct="1"/>
            <a:r>
              <a:rPr lang="fa-IR" altLang="fa-IR" sz="2000">
                <a:solidFill>
                  <a:srgbClr val="FFFF00"/>
                </a:solidFill>
                <a:cs typeface="B Mitra" panose="00000400000000000000" pitchFamily="2" charset="-78"/>
              </a:rPr>
              <a:t>1-5-1-عرض راه ها    </a:t>
            </a:r>
            <a:endParaRPr lang="en-US" altLang="fa-IR" sz="2000">
              <a:solidFill>
                <a:srgbClr val="FFFF00"/>
              </a:solidFill>
              <a:cs typeface="B Mitra" panose="00000400000000000000" pitchFamily="2" charset="-78"/>
            </a:endParaRPr>
          </a:p>
          <a:p>
            <a:pPr algn="just" rtl="1" eaLnBrk="1" hangingPunct="1"/>
            <a:r>
              <a:rPr lang="fa-IR" altLang="fa-IR" sz="2000">
                <a:solidFill>
                  <a:srgbClr val="FFFF00"/>
                </a:solidFill>
                <a:cs typeface="B Mitra" panose="00000400000000000000" pitchFamily="2" charset="-78"/>
              </a:rPr>
              <a:t> 2-5-1-پیوستگی فضایی راه</a:t>
            </a:r>
            <a:endParaRPr lang="en-US" altLang="fa-IR" sz="2000">
              <a:solidFill>
                <a:srgbClr val="FFFF00"/>
              </a:solidFill>
              <a:cs typeface="B Mitra" panose="00000400000000000000" pitchFamily="2" charset="-78"/>
            </a:endParaRPr>
          </a:p>
          <a:p>
            <a:pPr algn="just" rtl="1" eaLnBrk="1" hangingPunct="1"/>
            <a:r>
              <a:rPr lang="fa-IR" altLang="fa-IR" sz="2000">
                <a:solidFill>
                  <a:srgbClr val="FFFF00"/>
                </a:solidFill>
                <a:cs typeface="B Mitra" panose="00000400000000000000" pitchFamily="2" charset="-78"/>
              </a:rPr>
              <a:t> 3-5-1-درخت کاری و پیوستگی نمای ساختمانها </a:t>
            </a:r>
            <a:endParaRPr lang="en-US" altLang="fa-IR" sz="2000">
              <a:solidFill>
                <a:srgbClr val="FFFF00"/>
              </a:solidFill>
              <a:cs typeface="B Mitra" panose="00000400000000000000" pitchFamily="2" charset="-78"/>
            </a:endParaRPr>
          </a:p>
          <a:p>
            <a:pPr algn="just" rtl="1" eaLnBrk="1" hangingPunct="1"/>
            <a:r>
              <a:rPr lang="fa-IR" altLang="fa-IR" sz="2000">
                <a:solidFill>
                  <a:srgbClr val="FFFF00"/>
                </a:solidFill>
                <a:cs typeface="B Mitra" panose="00000400000000000000" pitchFamily="2" charset="-78"/>
              </a:rPr>
              <a:t> 4-5-1- نام خیابانها</a:t>
            </a:r>
            <a:endParaRPr lang="en-US" altLang="fa-IR" sz="2000">
              <a:solidFill>
                <a:srgbClr val="FFFF00"/>
              </a:solidFill>
              <a:cs typeface="B Mitra" panose="00000400000000000000" pitchFamily="2" charset="-78"/>
            </a:endParaRPr>
          </a:p>
          <a:p>
            <a:pPr algn="just" rtl="1" eaLnBrk="1" hangingPunct="1"/>
            <a:r>
              <a:rPr lang="fa-IR" altLang="fa-IR" sz="2000">
                <a:solidFill>
                  <a:srgbClr val="FFFF00"/>
                </a:solidFill>
                <a:cs typeface="B Mitra" panose="00000400000000000000" pitchFamily="2" charset="-78"/>
              </a:rPr>
              <a:t>وغیره</a:t>
            </a:r>
          </a:p>
          <a:p>
            <a:pPr algn="just" rtl="1" eaLnBrk="1" hangingPunct="1"/>
            <a:endParaRPr lang="en-US" altLang="fa-IR" sz="2000">
              <a:cs typeface="B Mitra" panose="00000400000000000000" pitchFamily="2" charset="-78"/>
            </a:endParaRPr>
          </a:p>
        </p:txBody>
      </p:sp>
      <p:sp>
        <p:nvSpPr>
          <p:cNvPr id="33796" name="Rectangle 12"/>
          <p:cNvSpPr>
            <a:spLocks noChangeArrowheads="1"/>
          </p:cNvSpPr>
          <p:nvPr/>
        </p:nvSpPr>
        <p:spPr bwMode="auto">
          <a:xfrm>
            <a:off x="5165725" y="382588"/>
            <a:ext cx="372745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a:defRPr>
                <a:solidFill>
                  <a:schemeClr val="tx1"/>
                </a:solidFill>
                <a:latin typeface="Garamond" panose="02020404030301010803" pitchFamily="18" charset="0"/>
              </a:defRPr>
            </a:lvl1pPr>
            <a:lvl2pPr marL="742950" indent="-285750">
              <a:defRPr>
                <a:solidFill>
                  <a:schemeClr val="tx1"/>
                </a:solidFill>
                <a:latin typeface="Garamond" panose="02020404030301010803" pitchFamily="18" charset="0"/>
              </a:defRPr>
            </a:lvl2pPr>
            <a:lvl3pPr marL="1143000" indent="-228600">
              <a:defRPr>
                <a:solidFill>
                  <a:schemeClr val="tx1"/>
                </a:solidFill>
                <a:latin typeface="Garamond" panose="02020404030301010803" pitchFamily="18" charset="0"/>
              </a:defRPr>
            </a:lvl3pPr>
            <a:lvl4pPr marL="1600200" indent="-228600">
              <a:defRPr>
                <a:solidFill>
                  <a:schemeClr val="tx1"/>
                </a:solidFill>
                <a:latin typeface="Garamond" panose="02020404030301010803" pitchFamily="18" charset="0"/>
              </a:defRPr>
            </a:lvl4pPr>
            <a:lvl5pPr marL="2057400" indent="-228600">
              <a:defRPr>
                <a:solidFill>
                  <a:schemeClr val="tx1"/>
                </a:solidFill>
                <a:latin typeface="Garamond" panose="02020404030301010803" pitchFamily="18" charset="0"/>
              </a:defRPr>
            </a:lvl5pPr>
            <a:lvl6pPr marL="2514600" indent="-228600" algn="l" rtl="0" fontAlgn="base">
              <a:spcBef>
                <a:spcPct val="0"/>
              </a:spcBef>
              <a:spcAft>
                <a:spcPct val="0"/>
              </a:spcAft>
              <a:defRPr>
                <a:solidFill>
                  <a:schemeClr val="tx1"/>
                </a:solidFill>
                <a:latin typeface="Garamond" panose="02020404030301010803" pitchFamily="18" charset="0"/>
              </a:defRPr>
            </a:lvl6pPr>
            <a:lvl7pPr marL="2971800" indent="-228600" algn="l" rtl="0" fontAlgn="base">
              <a:spcBef>
                <a:spcPct val="0"/>
              </a:spcBef>
              <a:spcAft>
                <a:spcPct val="0"/>
              </a:spcAft>
              <a:defRPr>
                <a:solidFill>
                  <a:schemeClr val="tx1"/>
                </a:solidFill>
                <a:latin typeface="Garamond" panose="02020404030301010803" pitchFamily="18" charset="0"/>
              </a:defRPr>
            </a:lvl7pPr>
            <a:lvl8pPr marL="3429000" indent="-228600" algn="l" rtl="0" fontAlgn="base">
              <a:spcBef>
                <a:spcPct val="0"/>
              </a:spcBef>
              <a:spcAft>
                <a:spcPct val="0"/>
              </a:spcAft>
              <a:defRPr>
                <a:solidFill>
                  <a:schemeClr val="tx1"/>
                </a:solidFill>
                <a:latin typeface="Garamond" panose="02020404030301010803" pitchFamily="18" charset="0"/>
              </a:defRPr>
            </a:lvl8pPr>
            <a:lvl9pPr marL="3886200" indent="-228600" algn="l" rtl="0" fontAlgn="base">
              <a:spcBef>
                <a:spcPct val="0"/>
              </a:spcBef>
              <a:spcAft>
                <a:spcPct val="0"/>
              </a:spcAft>
              <a:defRPr>
                <a:solidFill>
                  <a:schemeClr val="tx1"/>
                </a:solidFill>
                <a:latin typeface="Garamond" panose="02020404030301010803" pitchFamily="18" charset="0"/>
              </a:defRPr>
            </a:lvl9pPr>
          </a:lstStyle>
          <a:p>
            <a:pPr algn="just" rtl="1" eaLnBrk="1" hangingPunct="1">
              <a:buFont typeface="Wingdings" panose="05000000000000000000" pitchFamily="2" charset="2"/>
              <a:buChar char="q"/>
            </a:pPr>
            <a:r>
              <a:rPr lang="fa-IR" altLang="fa-IR" sz="2400" b="1">
                <a:solidFill>
                  <a:srgbClr val="FF0000"/>
                </a:solidFill>
                <a:cs typeface="B Mitra" panose="00000400000000000000" pitchFamily="2" charset="-78"/>
              </a:rPr>
              <a:t>راهکارهای تقویت خوانایی :</a:t>
            </a:r>
          </a:p>
        </p:txBody>
      </p:sp>
      <p:pic>
        <p:nvPicPr>
          <p:cNvPr id="22" name="Picture 4"/>
          <p:cNvPicPr>
            <a:picLocks noChangeAspect="1" noChangeArrowheads="1"/>
          </p:cNvPicPr>
          <p:nvPr/>
        </p:nvPicPr>
        <p:blipFill>
          <a:blip r:embed="rId2" cstate="print"/>
          <a:srcRect b="3117"/>
          <a:stretch>
            <a:fillRect/>
          </a:stretch>
        </p:blipFill>
        <p:spPr bwMode="auto">
          <a:xfrm>
            <a:off x="1703388" y="1792288"/>
            <a:ext cx="3357562" cy="2095500"/>
          </a:xfrm>
          <a:prstGeom prst="rect">
            <a:avLst/>
          </a:prstGeom>
          <a:noFill/>
          <a:ln w="9525">
            <a:noFill/>
            <a:miter lim="800000"/>
            <a:headEnd/>
            <a:tailEnd/>
          </a:ln>
          <a:effectLst>
            <a:outerShdw blurRad="50800" dist="38100" dir="10800000" algn="r" rotWithShape="0">
              <a:prstClr val="black">
                <a:alpha val="40000"/>
              </a:prstClr>
            </a:outerShdw>
          </a:effectLst>
        </p:spPr>
      </p:pic>
      <p:pic>
        <p:nvPicPr>
          <p:cNvPr id="23" name="Picture 4"/>
          <p:cNvPicPr>
            <a:picLocks noChangeAspect="1" noChangeArrowheads="1"/>
          </p:cNvPicPr>
          <p:nvPr/>
        </p:nvPicPr>
        <p:blipFill>
          <a:blip r:embed="rId3" cstate="print"/>
          <a:srcRect r="6277" b="9909"/>
          <a:stretch>
            <a:fillRect/>
          </a:stretch>
        </p:blipFill>
        <p:spPr bwMode="auto">
          <a:xfrm>
            <a:off x="1703388" y="4102100"/>
            <a:ext cx="3357562" cy="2420938"/>
          </a:xfrm>
          <a:prstGeom prst="rect">
            <a:avLst/>
          </a:prstGeom>
          <a:noFill/>
          <a:ln w="9525">
            <a:noFill/>
            <a:miter lim="800000"/>
            <a:headEnd/>
            <a:tailEnd/>
          </a:ln>
          <a:effectLst>
            <a:outerShdw blurRad="63500" sx="102000" sy="102000" algn="ctr" rotWithShape="0">
              <a:prstClr val="black">
                <a:alpha val="40000"/>
              </a:prstClr>
            </a:outerShdw>
          </a:effectLst>
        </p:spPr>
      </p:pic>
      <p:graphicFrame>
        <p:nvGraphicFramePr>
          <p:cNvPr id="18" name="Diagram 17"/>
          <p:cNvGraphicFramePr/>
          <p:nvPr/>
        </p:nvGraphicFramePr>
        <p:xfrm>
          <a:off x="0" y="72785"/>
          <a:ext cx="1524000" cy="6564086"/>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pPr fontAlgn="auto">
              <a:spcAft>
                <a:spcPts val="0"/>
              </a:spcAft>
              <a:defRPr/>
            </a:pPr>
            <a:r>
              <a:rPr lang="fa-IR" sz="3600" dirty="0">
                <a:solidFill>
                  <a:schemeClr val="bg1">
                    <a:lumMod val="75000"/>
                    <a:lumOff val="25000"/>
                  </a:schemeClr>
                </a:solidFill>
                <a:ea typeface="+mj-ea"/>
                <a:cs typeface="B Mitra" pitchFamily="2" charset="-78"/>
              </a:rPr>
              <a:t>خوانایی</a:t>
            </a:r>
            <a:endParaRPr lang="en-US" sz="3600" dirty="0">
              <a:solidFill>
                <a:schemeClr val="bg1">
                  <a:lumMod val="75000"/>
                  <a:lumOff val="25000"/>
                </a:schemeClr>
              </a:solidFill>
              <a:ea typeface="+mj-ea"/>
              <a:cs typeface="B Mitra" pitchFamily="2" charset="-78"/>
            </a:endParaRPr>
          </a:p>
        </p:txBody>
      </p:sp>
      <p:sp>
        <p:nvSpPr>
          <p:cNvPr id="34819" name="Rectangle 1"/>
          <p:cNvSpPr>
            <a:spLocks noChangeArrowheads="1"/>
          </p:cNvSpPr>
          <p:nvPr/>
        </p:nvSpPr>
        <p:spPr bwMode="auto">
          <a:xfrm>
            <a:off x="5562600" y="1717675"/>
            <a:ext cx="3551238" cy="514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Garamond" panose="02020404030301010803" pitchFamily="18" charset="0"/>
              </a:defRPr>
            </a:lvl1pPr>
            <a:lvl2pPr marL="742950" indent="-285750">
              <a:defRPr>
                <a:solidFill>
                  <a:schemeClr val="tx1"/>
                </a:solidFill>
                <a:latin typeface="Garamond" panose="02020404030301010803" pitchFamily="18" charset="0"/>
              </a:defRPr>
            </a:lvl2pPr>
            <a:lvl3pPr marL="1143000" indent="-228600">
              <a:defRPr>
                <a:solidFill>
                  <a:schemeClr val="tx1"/>
                </a:solidFill>
                <a:latin typeface="Garamond" panose="02020404030301010803" pitchFamily="18" charset="0"/>
              </a:defRPr>
            </a:lvl3pPr>
            <a:lvl4pPr marL="1600200" indent="-228600">
              <a:defRPr>
                <a:solidFill>
                  <a:schemeClr val="tx1"/>
                </a:solidFill>
                <a:latin typeface="Garamond" panose="02020404030301010803" pitchFamily="18" charset="0"/>
              </a:defRPr>
            </a:lvl4pPr>
            <a:lvl5pPr marL="2057400" indent="-228600">
              <a:defRPr>
                <a:solidFill>
                  <a:schemeClr val="tx1"/>
                </a:solidFill>
                <a:latin typeface="Garamond" panose="02020404030301010803" pitchFamily="18" charset="0"/>
              </a:defRPr>
            </a:lvl5pPr>
            <a:lvl6pPr marL="2514600" indent="-228600" algn="l" rtl="0" fontAlgn="base">
              <a:spcBef>
                <a:spcPct val="0"/>
              </a:spcBef>
              <a:spcAft>
                <a:spcPct val="0"/>
              </a:spcAft>
              <a:defRPr>
                <a:solidFill>
                  <a:schemeClr val="tx1"/>
                </a:solidFill>
                <a:latin typeface="Garamond" panose="02020404030301010803" pitchFamily="18" charset="0"/>
              </a:defRPr>
            </a:lvl6pPr>
            <a:lvl7pPr marL="2971800" indent="-228600" algn="l" rtl="0" fontAlgn="base">
              <a:spcBef>
                <a:spcPct val="0"/>
              </a:spcBef>
              <a:spcAft>
                <a:spcPct val="0"/>
              </a:spcAft>
              <a:defRPr>
                <a:solidFill>
                  <a:schemeClr val="tx1"/>
                </a:solidFill>
                <a:latin typeface="Garamond" panose="02020404030301010803" pitchFamily="18" charset="0"/>
              </a:defRPr>
            </a:lvl7pPr>
            <a:lvl8pPr marL="3429000" indent="-228600" algn="l" rtl="0" fontAlgn="base">
              <a:spcBef>
                <a:spcPct val="0"/>
              </a:spcBef>
              <a:spcAft>
                <a:spcPct val="0"/>
              </a:spcAft>
              <a:defRPr>
                <a:solidFill>
                  <a:schemeClr val="tx1"/>
                </a:solidFill>
                <a:latin typeface="Garamond" panose="02020404030301010803" pitchFamily="18" charset="0"/>
              </a:defRPr>
            </a:lvl8pPr>
            <a:lvl9pPr marL="3886200" indent="-228600" algn="l" rtl="0" fontAlgn="base">
              <a:spcBef>
                <a:spcPct val="0"/>
              </a:spcBef>
              <a:spcAft>
                <a:spcPct val="0"/>
              </a:spcAft>
              <a:defRPr>
                <a:solidFill>
                  <a:schemeClr val="tx1"/>
                </a:solidFill>
                <a:latin typeface="Garamond" panose="02020404030301010803" pitchFamily="18" charset="0"/>
              </a:defRPr>
            </a:lvl9pPr>
          </a:lstStyle>
          <a:p>
            <a:pPr algn="just" rtl="1" eaLnBrk="1" hangingPunct="1"/>
            <a:r>
              <a:rPr lang="fa-IR" altLang="fa-IR" sz="2000">
                <a:solidFill>
                  <a:srgbClr val="FFFF00"/>
                </a:solidFill>
                <a:cs typeface="B Mitra" panose="00000400000000000000" pitchFamily="2" charset="-78"/>
              </a:rPr>
              <a:t>6-1-ارتقاء خوانایی از طریق ایجاد جهت:</a:t>
            </a:r>
            <a:endParaRPr lang="en-US" altLang="fa-IR" sz="2000">
              <a:solidFill>
                <a:srgbClr val="FFFF00"/>
              </a:solidFill>
              <a:cs typeface="B Mitra" panose="00000400000000000000" pitchFamily="2" charset="-78"/>
            </a:endParaRPr>
          </a:p>
          <a:p>
            <a:pPr algn="just" rtl="1" eaLnBrk="1" hangingPunct="1"/>
            <a:r>
              <a:rPr lang="fa-IR" altLang="fa-IR" sz="2000">
                <a:cs typeface="B Mitra" panose="00000400000000000000" pitchFamily="2" charset="-78"/>
              </a:rPr>
              <a:t>راه نه تنها ممکن است </a:t>
            </a:r>
            <a:r>
              <a:rPr lang="fa-IR" altLang="fa-IR" sz="2000">
                <a:solidFill>
                  <a:srgbClr val="FFFF00"/>
                </a:solidFill>
                <a:cs typeface="B Mitra" panose="00000400000000000000" pitchFamily="2" charset="-78"/>
              </a:rPr>
              <a:t>مشخص و مداوم </a:t>
            </a:r>
            <a:r>
              <a:rPr lang="fa-IR" altLang="fa-IR" sz="2000">
                <a:cs typeface="B Mitra" panose="00000400000000000000" pitchFamily="2" charset="-78"/>
              </a:rPr>
              <a:t>باشد ، بلکه </a:t>
            </a:r>
            <a:r>
              <a:rPr lang="fa-IR" altLang="fa-IR" sz="2000">
                <a:solidFill>
                  <a:srgbClr val="FFFF00"/>
                </a:solidFill>
                <a:cs typeface="B Mitra" panose="00000400000000000000" pitchFamily="2" charset="-78"/>
              </a:rPr>
              <a:t>جهتی روشن </a:t>
            </a:r>
            <a:r>
              <a:rPr lang="fa-IR" altLang="fa-IR" sz="2000">
                <a:cs typeface="B Mitra" panose="00000400000000000000" pitchFamily="2" charset="-78"/>
              </a:rPr>
              <a:t>نیز داشته باشد ، ایجاد جهتی مشخص در این راه ممکن است به درجات صورت پذیرد : </a:t>
            </a:r>
            <a:r>
              <a:rPr lang="fa-IR" altLang="fa-IR" sz="2000">
                <a:solidFill>
                  <a:srgbClr val="FFFF00"/>
                </a:solidFill>
                <a:cs typeface="B Mitra" panose="00000400000000000000" pitchFamily="2" charset="-78"/>
              </a:rPr>
              <a:t>تغییری منظم در پاره ای کیفیات در جهتی معین بتدریج افزایش می یابد </a:t>
            </a:r>
            <a:r>
              <a:rPr lang="fa-IR" altLang="fa-IR" sz="2000">
                <a:cs typeface="B Mitra" panose="00000400000000000000" pitchFamily="2" charset="-78"/>
              </a:rPr>
              <a:t>که می تواند شامل موارد زیر باشد :</a:t>
            </a:r>
            <a:endParaRPr lang="en-US" altLang="fa-IR" sz="2000">
              <a:cs typeface="B Mitra" panose="00000400000000000000" pitchFamily="2" charset="-78"/>
            </a:endParaRPr>
          </a:p>
          <a:p>
            <a:pPr algn="just" rtl="1" eaLnBrk="1" hangingPunct="1"/>
            <a:r>
              <a:rPr lang="fa-IR" altLang="fa-IR" sz="2000">
                <a:solidFill>
                  <a:srgbClr val="FFFF00"/>
                </a:solidFill>
                <a:cs typeface="B Mitra" panose="00000400000000000000" pitchFamily="2" charset="-78"/>
              </a:rPr>
              <a:t>1-6-1-تغییرات پست و بلند زمین در جهتی خاص</a:t>
            </a:r>
            <a:endParaRPr lang="en-US" altLang="fa-IR" sz="2000">
              <a:solidFill>
                <a:srgbClr val="FFFF00"/>
              </a:solidFill>
              <a:cs typeface="B Mitra" panose="00000400000000000000" pitchFamily="2" charset="-78"/>
            </a:endParaRPr>
          </a:p>
          <a:p>
            <a:pPr algn="just" rtl="1" eaLnBrk="1" hangingPunct="1"/>
            <a:r>
              <a:rPr lang="fa-IR" altLang="fa-IR" sz="2000">
                <a:solidFill>
                  <a:srgbClr val="FFFF00"/>
                </a:solidFill>
                <a:cs typeface="B Mitra" panose="00000400000000000000" pitchFamily="2" charset="-78"/>
              </a:rPr>
              <a:t>2-6-1-وقتی که شدت تراکم ساختمانها بتدریج افزایش یابد</a:t>
            </a:r>
            <a:endParaRPr lang="en-US" altLang="fa-IR" sz="2000">
              <a:solidFill>
                <a:srgbClr val="FFFF00"/>
              </a:solidFill>
              <a:cs typeface="B Mitra" panose="00000400000000000000" pitchFamily="2" charset="-78"/>
            </a:endParaRPr>
          </a:p>
          <a:p>
            <a:pPr algn="just" rtl="1" eaLnBrk="1" hangingPunct="1"/>
            <a:r>
              <a:rPr lang="fa-IR" altLang="fa-IR" sz="2000">
                <a:solidFill>
                  <a:srgbClr val="FFFF00"/>
                </a:solidFill>
                <a:cs typeface="B Mitra" panose="00000400000000000000" pitchFamily="2" charset="-78"/>
              </a:rPr>
              <a:t>3-6-1-افزایش تدریجی قدمت ساختمانها</a:t>
            </a:r>
            <a:endParaRPr lang="en-US" altLang="fa-IR" sz="2000">
              <a:solidFill>
                <a:srgbClr val="FFFF00"/>
              </a:solidFill>
              <a:cs typeface="B Mitra" panose="00000400000000000000" pitchFamily="2" charset="-78"/>
            </a:endParaRPr>
          </a:p>
          <a:p>
            <a:pPr algn="just" rtl="1" eaLnBrk="1" hangingPunct="1"/>
            <a:r>
              <a:rPr lang="fa-IR" altLang="fa-IR" sz="2000">
                <a:solidFill>
                  <a:srgbClr val="FFFF00"/>
                </a:solidFill>
                <a:cs typeface="B Mitra" panose="00000400000000000000" pitchFamily="2" charset="-78"/>
              </a:rPr>
              <a:t>4-6-1-مشخص نمودن ابتدا و انتهای راه:</a:t>
            </a:r>
            <a:endParaRPr lang="en-US" altLang="fa-IR" sz="2000">
              <a:solidFill>
                <a:srgbClr val="FFFF00"/>
              </a:solidFill>
              <a:cs typeface="B Mitra" panose="00000400000000000000" pitchFamily="2" charset="-78"/>
            </a:endParaRPr>
          </a:p>
          <a:p>
            <a:pPr algn="just" rtl="1" eaLnBrk="1" hangingPunct="1"/>
            <a:r>
              <a:rPr lang="fa-IR" altLang="fa-IR" sz="2000">
                <a:solidFill>
                  <a:srgbClr val="FFFF00"/>
                </a:solidFill>
                <a:cs typeface="B Mitra" panose="00000400000000000000" pitchFamily="2" charset="-78"/>
              </a:rPr>
              <a:t>5-6-1-وجود عواملی در کناره راه </a:t>
            </a:r>
            <a:r>
              <a:rPr lang="fa-IR" altLang="fa-IR" sz="2000">
                <a:cs typeface="B Mitra" panose="00000400000000000000" pitchFamily="2" charset="-78"/>
              </a:rPr>
              <a:t>:  بدینوسیله هم می توان مسافت راه را اندازه گرفت و هم به آن جهت داد .</a:t>
            </a:r>
            <a:endParaRPr lang="en-US" altLang="fa-IR" sz="2000">
              <a:cs typeface="B Mitra" panose="00000400000000000000" pitchFamily="2" charset="-78"/>
            </a:endParaRPr>
          </a:p>
        </p:txBody>
      </p:sp>
      <p:sp>
        <p:nvSpPr>
          <p:cNvPr id="34820" name="Rectangle 12"/>
          <p:cNvSpPr>
            <a:spLocks noChangeArrowheads="1"/>
          </p:cNvSpPr>
          <p:nvPr/>
        </p:nvSpPr>
        <p:spPr bwMode="auto">
          <a:xfrm>
            <a:off x="5165725" y="382588"/>
            <a:ext cx="372745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a:defRPr>
                <a:solidFill>
                  <a:schemeClr val="tx1"/>
                </a:solidFill>
                <a:latin typeface="Garamond" panose="02020404030301010803" pitchFamily="18" charset="0"/>
              </a:defRPr>
            </a:lvl1pPr>
            <a:lvl2pPr marL="742950" indent="-285750">
              <a:defRPr>
                <a:solidFill>
                  <a:schemeClr val="tx1"/>
                </a:solidFill>
                <a:latin typeface="Garamond" panose="02020404030301010803" pitchFamily="18" charset="0"/>
              </a:defRPr>
            </a:lvl2pPr>
            <a:lvl3pPr marL="1143000" indent="-228600">
              <a:defRPr>
                <a:solidFill>
                  <a:schemeClr val="tx1"/>
                </a:solidFill>
                <a:latin typeface="Garamond" panose="02020404030301010803" pitchFamily="18" charset="0"/>
              </a:defRPr>
            </a:lvl3pPr>
            <a:lvl4pPr marL="1600200" indent="-228600">
              <a:defRPr>
                <a:solidFill>
                  <a:schemeClr val="tx1"/>
                </a:solidFill>
                <a:latin typeface="Garamond" panose="02020404030301010803" pitchFamily="18" charset="0"/>
              </a:defRPr>
            </a:lvl4pPr>
            <a:lvl5pPr marL="2057400" indent="-228600">
              <a:defRPr>
                <a:solidFill>
                  <a:schemeClr val="tx1"/>
                </a:solidFill>
                <a:latin typeface="Garamond" panose="02020404030301010803" pitchFamily="18" charset="0"/>
              </a:defRPr>
            </a:lvl5pPr>
            <a:lvl6pPr marL="2514600" indent="-228600" algn="l" rtl="0" fontAlgn="base">
              <a:spcBef>
                <a:spcPct val="0"/>
              </a:spcBef>
              <a:spcAft>
                <a:spcPct val="0"/>
              </a:spcAft>
              <a:defRPr>
                <a:solidFill>
                  <a:schemeClr val="tx1"/>
                </a:solidFill>
                <a:latin typeface="Garamond" panose="02020404030301010803" pitchFamily="18" charset="0"/>
              </a:defRPr>
            </a:lvl6pPr>
            <a:lvl7pPr marL="2971800" indent="-228600" algn="l" rtl="0" fontAlgn="base">
              <a:spcBef>
                <a:spcPct val="0"/>
              </a:spcBef>
              <a:spcAft>
                <a:spcPct val="0"/>
              </a:spcAft>
              <a:defRPr>
                <a:solidFill>
                  <a:schemeClr val="tx1"/>
                </a:solidFill>
                <a:latin typeface="Garamond" panose="02020404030301010803" pitchFamily="18" charset="0"/>
              </a:defRPr>
            </a:lvl7pPr>
            <a:lvl8pPr marL="3429000" indent="-228600" algn="l" rtl="0" fontAlgn="base">
              <a:spcBef>
                <a:spcPct val="0"/>
              </a:spcBef>
              <a:spcAft>
                <a:spcPct val="0"/>
              </a:spcAft>
              <a:defRPr>
                <a:solidFill>
                  <a:schemeClr val="tx1"/>
                </a:solidFill>
                <a:latin typeface="Garamond" panose="02020404030301010803" pitchFamily="18" charset="0"/>
              </a:defRPr>
            </a:lvl8pPr>
            <a:lvl9pPr marL="3886200" indent="-228600" algn="l" rtl="0" fontAlgn="base">
              <a:spcBef>
                <a:spcPct val="0"/>
              </a:spcBef>
              <a:spcAft>
                <a:spcPct val="0"/>
              </a:spcAft>
              <a:defRPr>
                <a:solidFill>
                  <a:schemeClr val="tx1"/>
                </a:solidFill>
                <a:latin typeface="Garamond" panose="02020404030301010803" pitchFamily="18" charset="0"/>
              </a:defRPr>
            </a:lvl9pPr>
          </a:lstStyle>
          <a:p>
            <a:pPr algn="just" rtl="1" eaLnBrk="1" hangingPunct="1">
              <a:buFont typeface="Wingdings" panose="05000000000000000000" pitchFamily="2" charset="2"/>
              <a:buChar char="q"/>
            </a:pPr>
            <a:r>
              <a:rPr lang="fa-IR" altLang="fa-IR" sz="2400" b="1">
                <a:solidFill>
                  <a:srgbClr val="FF0000"/>
                </a:solidFill>
                <a:cs typeface="B Mitra" panose="00000400000000000000" pitchFamily="2" charset="-78"/>
              </a:rPr>
              <a:t>راهکارهای تقویت خوانایی :</a:t>
            </a:r>
          </a:p>
        </p:txBody>
      </p:sp>
      <p:pic>
        <p:nvPicPr>
          <p:cNvPr id="21" name="Picture 2"/>
          <p:cNvPicPr>
            <a:picLocks noChangeAspect="1" noChangeArrowheads="1"/>
          </p:cNvPicPr>
          <p:nvPr/>
        </p:nvPicPr>
        <p:blipFill>
          <a:blip r:embed="rId2" cstate="print"/>
          <a:srcRect t="7895" b="20366"/>
          <a:stretch>
            <a:fillRect/>
          </a:stretch>
        </p:blipFill>
        <p:spPr bwMode="auto">
          <a:xfrm>
            <a:off x="1747838" y="1858963"/>
            <a:ext cx="3417887" cy="2428875"/>
          </a:xfrm>
          <a:prstGeom prst="rect">
            <a:avLst/>
          </a:prstGeom>
          <a:noFill/>
          <a:ln w="9525">
            <a:noFill/>
            <a:miter lim="800000"/>
            <a:headEnd/>
            <a:tailEnd/>
          </a:ln>
          <a:effectLst>
            <a:outerShdw blurRad="63500" sx="102000" sy="102000" algn="ctr" rotWithShape="0">
              <a:prstClr val="black">
                <a:alpha val="40000"/>
              </a:prstClr>
            </a:outerShdw>
          </a:effectLst>
        </p:spPr>
      </p:pic>
      <p:pic>
        <p:nvPicPr>
          <p:cNvPr id="34822"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b="6717"/>
          <a:stretch>
            <a:fillRect/>
          </a:stretch>
        </p:blipFill>
        <p:spPr bwMode="auto">
          <a:xfrm>
            <a:off x="1747838" y="3946525"/>
            <a:ext cx="2217737" cy="2759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18" name="Diagram 17"/>
          <p:cNvGraphicFramePr/>
          <p:nvPr/>
        </p:nvGraphicFramePr>
        <p:xfrm>
          <a:off x="0" y="72785"/>
          <a:ext cx="1524000" cy="6564086"/>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pPr fontAlgn="auto">
              <a:spcAft>
                <a:spcPts val="0"/>
              </a:spcAft>
              <a:defRPr/>
            </a:pPr>
            <a:r>
              <a:rPr lang="fa-IR" sz="3600" dirty="0">
                <a:solidFill>
                  <a:schemeClr val="bg1">
                    <a:lumMod val="75000"/>
                    <a:lumOff val="25000"/>
                  </a:schemeClr>
                </a:solidFill>
                <a:ea typeface="+mj-ea"/>
                <a:cs typeface="B Mitra" pitchFamily="2" charset="-78"/>
              </a:rPr>
              <a:t>خوانایی</a:t>
            </a:r>
            <a:endParaRPr lang="en-US" sz="3600" dirty="0">
              <a:solidFill>
                <a:schemeClr val="bg1">
                  <a:lumMod val="75000"/>
                  <a:lumOff val="25000"/>
                </a:schemeClr>
              </a:solidFill>
              <a:ea typeface="+mj-ea"/>
              <a:cs typeface="B Mitra" pitchFamily="2" charset="-78"/>
            </a:endParaRPr>
          </a:p>
        </p:txBody>
      </p:sp>
      <p:sp>
        <p:nvSpPr>
          <p:cNvPr id="35843" name="Rectangle 1"/>
          <p:cNvSpPr>
            <a:spLocks noChangeArrowheads="1"/>
          </p:cNvSpPr>
          <p:nvPr/>
        </p:nvSpPr>
        <p:spPr bwMode="auto">
          <a:xfrm>
            <a:off x="5334000" y="1828800"/>
            <a:ext cx="3779838" cy="532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Garamond" panose="02020404030301010803" pitchFamily="18" charset="0"/>
              </a:defRPr>
            </a:lvl1pPr>
            <a:lvl2pPr marL="742950" indent="-285750">
              <a:defRPr>
                <a:solidFill>
                  <a:schemeClr val="tx1"/>
                </a:solidFill>
                <a:latin typeface="Garamond" panose="02020404030301010803" pitchFamily="18" charset="0"/>
              </a:defRPr>
            </a:lvl2pPr>
            <a:lvl3pPr marL="1143000" indent="-228600">
              <a:defRPr>
                <a:solidFill>
                  <a:schemeClr val="tx1"/>
                </a:solidFill>
                <a:latin typeface="Garamond" panose="02020404030301010803" pitchFamily="18" charset="0"/>
              </a:defRPr>
            </a:lvl3pPr>
            <a:lvl4pPr marL="1600200" indent="-228600">
              <a:defRPr>
                <a:solidFill>
                  <a:schemeClr val="tx1"/>
                </a:solidFill>
                <a:latin typeface="Garamond" panose="02020404030301010803" pitchFamily="18" charset="0"/>
              </a:defRPr>
            </a:lvl4pPr>
            <a:lvl5pPr marL="2057400" indent="-228600">
              <a:defRPr>
                <a:solidFill>
                  <a:schemeClr val="tx1"/>
                </a:solidFill>
                <a:latin typeface="Garamond" panose="02020404030301010803" pitchFamily="18" charset="0"/>
              </a:defRPr>
            </a:lvl5pPr>
            <a:lvl6pPr marL="2514600" indent="-228600" algn="l" rtl="0" fontAlgn="base">
              <a:spcBef>
                <a:spcPct val="0"/>
              </a:spcBef>
              <a:spcAft>
                <a:spcPct val="0"/>
              </a:spcAft>
              <a:defRPr>
                <a:solidFill>
                  <a:schemeClr val="tx1"/>
                </a:solidFill>
                <a:latin typeface="Garamond" panose="02020404030301010803" pitchFamily="18" charset="0"/>
              </a:defRPr>
            </a:lvl6pPr>
            <a:lvl7pPr marL="2971800" indent="-228600" algn="l" rtl="0" fontAlgn="base">
              <a:spcBef>
                <a:spcPct val="0"/>
              </a:spcBef>
              <a:spcAft>
                <a:spcPct val="0"/>
              </a:spcAft>
              <a:defRPr>
                <a:solidFill>
                  <a:schemeClr val="tx1"/>
                </a:solidFill>
                <a:latin typeface="Garamond" panose="02020404030301010803" pitchFamily="18" charset="0"/>
              </a:defRPr>
            </a:lvl7pPr>
            <a:lvl8pPr marL="3429000" indent="-228600" algn="l" rtl="0" fontAlgn="base">
              <a:spcBef>
                <a:spcPct val="0"/>
              </a:spcBef>
              <a:spcAft>
                <a:spcPct val="0"/>
              </a:spcAft>
              <a:defRPr>
                <a:solidFill>
                  <a:schemeClr val="tx1"/>
                </a:solidFill>
                <a:latin typeface="Garamond" panose="02020404030301010803" pitchFamily="18" charset="0"/>
              </a:defRPr>
            </a:lvl8pPr>
            <a:lvl9pPr marL="3886200" indent="-228600" algn="l" rtl="0" fontAlgn="base">
              <a:spcBef>
                <a:spcPct val="0"/>
              </a:spcBef>
              <a:spcAft>
                <a:spcPct val="0"/>
              </a:spcAft>
              <a:defRPr>
                <a:solidFill>
                  <a:schemeClr val="tx1"/>
                </a:solidFill>
                <a:latin typeface="Garamond" panose="02020404030301010803" pitchFamily="18" charset="0"/>
              </a:defRPr>
            </a:lvl9pPr>
          </a:lstStyle>
          <a:p>
            <a:pPr algn="just" rtl="1" eaLnBrk="1" hangingPunct="1"/>
            <a:r>
              <a:rPr lang="fa-IR" altLang="fa-IR" sz="2000" b="1">
                <a:solidFill>
                  <a:srgbClr val="FFFF00"/>
                </a:solidFill>
                <a:cs typeface="B Mitra" panose="00000400000000000000" pitchFamily="2" charset="-78"/>
              </a:rPr>
              <a:t>2 - راهکارهای تقویت خوانایی بوسیله لبه:</a:t>
            </a:r>
          </a:p>
          <a:p>
            <a:pPr algn="just" rtl="1" eaLnBrk="1" hangingPunct="1"/>
            <a:r>
              <a:rPr lang="fa-IR" altLang="fa-IR" sz="2000">
                <a:solidFill>
                  <a:srgbClr val="FFFF00"/>
                </a:solidFill>
                <a:cs typeface="B Mitra" panose="00000400000000000000" pitchFamily="2" charset="-78"/>
              </a:rPr>
              <a:t>1-2-ارتقاء خوانایی از طریق استمرارو پیوستگی:</a:t>
            </a:r>
            <a:endParaRPr lang="en-US" altLang="fa-IR" sz="2000">
              <a:solidFill>
                <a:srgbClr val="FFFF00"/>
              </a:solidFill>
              <a:cs typeface="B Mitra" panose="00000400000000000000" pitchFamily="2" charset="-78"/>
            </a:endParaRPr>
          </a:p>
          <a:p>
            <a:pPr algn="just" rtl="1" eaLnBrk="1" hangingPunct="1"/>
            <a:r>
              <a:rPr lang="fa-IR" altLang="fa-IR" sz="2000">
                <a:cs typeface="B Mitra" panose="00000400000000000000" pitchFamily="2" charset="-78"/>
              </a:rPr>
              <a:t>قویترین لبه ها آنهایی هستند که نه تنها به دیده می آیند بلکه </a:t>
            </a:r>
            <a:r>
              <a:rPr lang="fa-IR" altLang="fa-IR" sz="2000">
                <a:solidFill>
                  <a:srgbClr val="FFFF00"/>
                </a:solidFill>
                <a:cs typeface="B Mitra" panose="00000400000000000000" pitchFamily="2" charset="-78"/>
              </a:rPr>
              <a:t>فرمی پیوسته </a:t>
            </a:r>
            <a:r>
              <a:rPr lang="fa-IR" altLang="fa-IR" sz="2000">
                <a:cs typeface="B Mitra" panose="00000400000000000000" pitchFamily="2" charset="-78"/>
              </a:rPr>
              <a:t>دارند . در واقع </a:t>
            </a:r>
            <a:r>
              <a:rPr lang="fa-IR" altLang="fa-IR" sz="2000">
                <a:solidFill>
                  <a:srgbClr val="FFFF00"/>
                </a:solidFill>
                <a:cs typeface="B Mitra" panose="00000400000000000000" pitchFamily="2" charset="-78"/>
              </a:rPr>
              <a:t>پیوستگی وضوح لبه ها </a:t>
            </a:r>
            <a:r>
              <a:rPr lang="fa-IR" altLang="fa-IR" sz="2000">
                <a:cs typeface="B Mitra" panose="00000400000000000000" pitchFamily="2" charset="-78"/>
              </a:rPr>
              <a:t>از خصوصیات اساسی آنها است اما معنای اینکه لبه ای سیمای قوی داشته باشد این نیست که نتوان به درون آن نفوذ کرد . بسیاری از لبه ها بندهایی هستند که قسمتهای مختلف را به یکدیگر پیوند می دهند .</a:t>
            </a:r>
          </a:p>
          <a:p>
            <a:pPr algn="just" rtl="1" eaLnBrk="1" hangingPunct="1"/>
            <a:r>
              <a:rPr lang="fa-IR" altLang="fa-IR" sz="2000">
                <a:solidFill>
                  <a:srgbClr val="FFFF00"/>
                </a:solidFill>
                <a:cs typeface="B Mitra" panose="00000400000000000000" pitchFamily="2" charset="-78"/>
              </a:rPr>
              <a:t>2-2-ارتقاء خوانایی از طریق نقش لبه به عنوان راه:</a:t>
            </a:r>
            <a:endParaRPr lang="en-US" altLang="fa-IR" sz="2000">
              <a:solidFill>
                <a:srgbClr val="FFFF00"/>
              </a:solidFill>
              <a:cs typeface="B Mitra" panose="00000400000000000000" pitchFamily="2" charset="-78"/>
            </a:endParaRPr>
          </a:p>
          <a:p>
            <a:pPr algn="just" rtl="1" eaLnBrk="1" hangingPunct="1"/>
            <a:r>
              <a:rPr lang="fa-IR" altLang="fa-IR" sz="2000">
                <a:cs typeface="B Mitra" panose="00000400000000000000" pitchFamily="2" charset="-78"/>
              </a:rPr>
              <a:t>اغلب اوقات لبه ها ممکن است راه نیز باشند . هر جا که این نکته صادق باشد و هر جا که لبه به ناظر پیاده مسدود نباشد ، متحرک دو لبه از عوامل اصلی سیمای آن می شود و در این صورت </a:t>
            </a:r>
            <a:r>
              <a:rPr lang="fa-IR" altLang="fa-IR" sz="2000">
                <a:solidFill>
                  <a:srgbClr val="FFFF00"/>
                </a:solidFill>
                <a:cs typeface="B Mitra" panose="00000400000000000000" pitchFamily="2" charset="-78"/>
              </a:rPr>
              <a:t>لبه به صورت راهی در نظر می آید که مرزهای آن تصویرش را به صورت راه در ذهن قوت می بخشد .</a:t>
            </a:r>
            <a:endParaRPr lang="en-US" altLang="fa-IR" sz="2000">
              <a:solidFill>
                <a:srgbClr val="FFFF00"/>
              </a:solidFill>
              <a:cs typeface="B Mitra" panose="00000400000000000000" pitchFamily="2" charset="-78"/>
            </a:endParaRPr>
          </a:p>
          <a:p>
            <a:pPr algn="just" rtl="1" eaLnBrk="1" hangingPunct="1"/>
            <a:endParaRPr lang="en-US" altLang="fa-IR" sz="2000">
              <a:cs typeface="B Mitra" panose="00000400000000000000" pitchFamily="2" charset="-78"/>
            </a:endParaRPr>
          </a:p>
        </p:txBody>
      </p:sp>
      <p:sp>
        <p:nvSpPr>
          <p:cNvPr id="35844" name="Rectangle 12"/>
          <p:cNvSpPr>
            <a:spLocks noChangeArrowheads="1"/>
          </p:cNvSpPr>
          <p:nvPr/>
        </p:nvSpPr>
        <p:spPr bwMode="auto">
          <a:xfrm>
            <a:off x="5165725" y="382588"/>
            <a:ext cx="372745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a:defRPr>
                <a:solidFill>
                  <a:schemeClr val="tx1"/>
                </a:solidFill>
                <a:latin typeface="Garamond" panose="02020404030301010803" pitchFamily="18" charset="0"/>
              </a:defRPr>
            </a:lvl1pPr>
            <a:lvl2pPr marL="742950" indent="-285750">
              <a:defRPr>
                <a:solidFill>
                  <a:schemeClr val="tx1"/>
                </a:solidFill>
                <a:latin typeface="Garamond" panose="02020404030301010803" pitchFamily="18" charset="0"/>
              </a:defRPr>
            </a:lvl2pPr>
            <a:lvl3pPr marL="1143000" indent="-228600">
              <a:defRPr>
                <a:solidFill>
                  <a:schemeClr val="tx1"/>
                </a:solidFill>
                <a:latin typeface="Garamond" panose="02020404030301010803" pitchFamily="18" charset="0"/>
              </a:defRPr>
            </a:lvl3pPr>
            <a:lvl4pPr marL="1600200" indent="-228600">
              <a:defRPr>
                <a:solidFill>
                  <a:schemeClr val="tx1"/>
                </a:solidFill>
                <a:latin typeface="Garamond" panose="02020404030301010803" pitchFamily="18" charset="0"/>
              </a:defRPr>
            </a:lvl4pPr>
            <a:lvl5pPr marL="2057400" indent="-228600">
              <a:defRPr>
                <a:solidFill>
                  <a:schemeClr val="tx1"/>
                </a:solidFill>
                <a:latin typeface="Garamond" panose="02020404030301010803" pitchFamily="18" charset="0"/>
              </a:defRPr>
            </a:lvl5pPr>
            <a:lvl6pPr marL="2514600" indent="-228600" algn="l" rtl="0" fontAlgn="base">
              <a:spcBef>
                <a:spcPct val="0"/>
              </a:spcBef>
              <a:spcAft>
                <a:spcPct val="0"/>
              </a:spcAft>
              <a:defRPr>
                <a:solidFill>
                  <a:schemeClr val="tx1"/>
                </a:solidFill>
                <a:latin typeface="Garamond" panose="02020404030301010803" pitchFamily="18" charset="0"/>
              </a:defRPr>
            </a:lvl6pPr>
            <a:lvl7pPr marL="2971800" indent="-228600" algn="l" rtl="0" fontAlgn="base">
              <a:spcBef>
                <a:spcPct val="0"/>
              </a:spcBef>
              <a:spcAft>
                <a:spcPct val="0"/>
              </a:spcAft>
              <a:defRPr>
                <a:solidFill>
                  <a:schemeClr val="tx1"/>
                </a:solidFill>
                <a:latin typeface="Garamond" panose="02020404030301010803" pitchFamily="18" charset="0"/>
              </a:defRPr>
            </a:lvl7pPr>
            <a:lvl8pPr marL="3429000" indent="-228600" algn="l" rtl="0" fontAlgn="base">
              <a:spcBef>
                <a:spcPct val="0"/>
              </a:spcBef>
              <a:spcAft>
                <a:spcPct val="0"/>
              </a:spcAft>
              <a:defRPr>
                <a:solidFill>
                  <a:schemeClr val="tx1"/>
                </a:solidFill>
                <a:latin typeface="Garamond" panose="02020404030301010803" pitchFamily="18" charset="0"/>
              </a:defRPr>
            </a:lvl8pPr>
            <a:lvl9pPr marL="3886200" indent="-228600" algn="l" rtl="0" fontAlgn="base">
              <a:spcBef>
                <a:spcPct val="0"/>
              </a:spcBef>
              <a:spcAft>
                <a:spcPct val="0"/>
              </a:spcAft>
              <a:defRPr>
                <a:solidFill>
                  <a:schemeClr val="tx1"/>
                </a:solidFill>
                <a:latin typeface="Garamond" panose="02020404030301010803" pitchFamily="18" charset="0"/>
              </a:defRPr>
            </a:lvl9pPr>
          </a:lstStyle>
          <a:p>
            <a:pPr algn="just" rtl="1" eaLnBrk="1" hangingPunct="1">
              <a:buFont typeface="Wingdings" panose="05000000000000000000" pitchFamily="2" charset="2"/>
              <a:buChar char="q"/>
            </a:pPr>
            <a:r>
              <a:rPr lang="fa-IR" altLang="fa-IR" sz="2400" b="1">
                <a:solidFill>
                  <a:srgbClr val="FF0000"/>
                </a:solidFill>
                <a:cs typeface="B Mitra" panose="00000400000000000000" pitchFamily="2" charset="-78"/>
              </a:rPr>
              <a:t>راهکارهای تقویت خوانایی :</a:t>
            </a:r>
          </a:p>
        </p:txBody>
      </p:sp>
      <p:pic>
        <p:nvPicPr>
          <p:cNvPr id="21" name="Picture 2"/>
          <p:cNvPicPr>
            <a:picLocks noChangeAspect="1" noChangeArrowheads="1"/>
          </p:cNvPicPr>
          <p:nvPr/>
        </p:nvPicPr>
        <p:blipFill>
          <a:blip r:embed="rId2" cstate="print"/>
          <a:srcRect/>
          <a:stretch>
            <a:fillRect/>
          </a:stretch>
        </p:blipFill>
        <p:spPr bwMode="auto">
          <a:xfrm>
            <a:off x="1752600" y="4430713"/>
            <a:ext cx="3581400" cy="2214562"/>
          </a:xfrm>
          <a:prstGeom prst="rect">
            <a:avLst/>
          </a:prstGeom>
          <a:noFill/>
          <a:ln w="9525">
            <a:noFill/>
            <a:miter lim="800000"/>
            <a:headEnd/>
            <a:tailEnd/>
          </a:ln>
          <a:effectLst>
            <a:outerShdw blurRad="50800" dist="38100" dir="10800000" algn="r" rotWithShape="0">
              <a:prstClr val="black">
                <a:alpha val="40000"/>
              </a:prstClr>
            </a:outerShdw>
          </a:effectLst>
        </p:spPr>
      </p:pic>
      <p:pic>
        <p:nvPicPr>
          <p:cNvPr id="35846" name="Picture 5"/>
          <p:cNvPicPr>
            <a:picLocks noChangeAspect="1" noChangeArrowheads="1"/>
          </p:cNvPicPr>
          <p:nvPr/>
        </p:nvPicPr>
        <p:blipFill>
          <a:blip r:embed="rId3">
            <a:extLst>
              <a:ext uri="{28A0092B-C50C-407E-A947-70E740481C1C}">
                <a14:useLocalDpi xmlns:a14="http://schemas.microsoft.com/office/drawing/2010/main" val="0"/>
              </a:ext>
            </a:extLst>
          </a:blip>
          <a:srcRect l="26385" r="18028"/>
          <a:stretch>
            <a:fillRect/>
          </a:stretch>
        </p:blipFill>
        <p:spPr bwMode="auto">
          <a:xfrm>
            <a:off x="1752600" y="1808163"/>
            <a:ext cx="3292475" cy="2387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18" name="Diagram 17"/>
          <p:cNvGraphicFramePr/>
          <p:nvPr/>
        </p:nvGraphicFramePr>
        <p:xfrm>
          <a:off x="0" y="72785"/>
          <a:ext cx="1524000" cy="6564086"/>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pPr fontAlgn="auto">
              <a:spcAft>
                <a:spcPts val="0"/>
              </a:spcAft>
              <a:defRPr/>
            </a:pPr>
            <a:r>
              <a:rPr lang="fa-IR" sz="3600" dirty="0">
                <a:solidFill>
                  <a:schemeClr val="bg1">
                    <a:lumMod val="75000"/>
                    <a:lumOff val="25000"/>
                  </a:schemeClr>
                </a:solidFill>
                <a:ea typeface="+mj-ea"/>
                <a:cs typeface="B Mitra" pitchFamily="2" charset="-78"/>
              </a:rPr>
              <a:t>خوانایی</a:t>
            </a:r>
            <a:endParaRPr lang="en-US" sz="3600" dirty="0">
              <a:solidFill>
                <a:schemeClr val="bg1">
                  <a:lumMod val="75000"/>
                  <a:lumOff val="25000"/>
                </a:schemeClr>
              </a:solidFill>
              <a:ea typeface="+mj-ea"/>
              <a:cs typeface="B Mitra" pitchFamily="2" charset="-78"/>
            </a:endParaRPr>
          </a:p>
        </p:txBody>
      </p:sp>
      <p:sp>
        <p:nvSpPr>
          <p:cNvPr id="36867" name="Rectangle 1"/>
          <p:cNvSpPr>
            <a:spLocks noChangeArrowheads="1"/>
          </p:cNvSpPr>
          <p:nvPr/>
        </p:nvSpPr>
        <p:spPr bwMode="auto">
          <a:xfrm>
            <a:off x="4572000" y="1828800"/>
            <a:ext cx="4572000" cy="1631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Garamond" panose="02020404030301010803" pitchFamily="18" charset="0"/>
              </a:defRPr>
            </a:lvl1pPr>
            <a:lvl2pPr marL="742950" indent="-285750">
              <a:defRPr>
                <a:solidFill>
                  <a:schemeClr val="tx1"/>
                </a:solidFill>
                <a:latin typeface="Garamond" panose="02020404030301010803" pitchFamily="18" charset="0"/>
              </a:defRPr>
            </a:lvl2pPr>
            <a:lvl3pPr marL="1143000" indent="-228600">
              <a:defRPr>
                <a:solidFill>
                  <a:schemeClr val="tx1"/>
                </a:solidFill>
                <a:latin typeface="Garamond" panose="02020404030301010803" pitchFamily="18" charset="0"/>
              </a:defRPr>
            </a:lvl3pPr>
            <a:lvl4pPr marL="1600200" indent="-228600">
              <a:defRPr>
                <a:solidFill>
                  <a:schemeClr val="tx1"/>
                </a:solidFill>
                <a:latin typeface="Garamond" panose="02020404030301010803" pitchFamily="18" charset="0"/>
              </a:defRPr>
            </a:lvl4pPr>
            <a:lvl5pPr marL="2057400" indent="-228600">
              <a:defRPr>
                <a:solidFill>
                  <a:schemeClr val="tx1"/>
                </a:solidFill>
                <a:latin typeface="Garamond" panose="02020404030301010803" pitchFamily="18" charset="0"/>
              </a:defRPr>
            </a:lvl5pPr>
            <a:lvl6pPr marL="2514600" indent="-228600" algn="l" rtl="0" fontAlgn="base">
              <a:spcBef>
                <a:spcPct val="0"/>
              </a:spcBef>
              <a:spcAft>
                <a:spcPct val="0"/>
              </a:spcAft>
              <a:defRPr>
                <a:solidFill>
                  <a:schemeClr val="tx1"/>
                </a:solidFill>
                <a:latin typeface="Garamond" panose="02020404030301010803" pitchFamily="18" charset="0"/>
              </a:defRPr>
            </a:lvl6pPr>
            <a:lvl7pPr marL="2971800" indent="-228600" algn="l" rtl="0" fontAlgn="base">
              <a:spcBef>
                <a:spcPct val="0"/>
              </a:spcBef>
              <a:spcAft>
                <a:spcPct val="0"/>
              </a:spcAft>
              <a:defRPr>
                <a:solidFill>
                  <a:schemeClr val="tx1"/>
                </a:solidFill>
                <a:latin typeface="Garamond" panose="02020404030301010803" pitchFamily="18" charset="0"/>
              </a:defRPr>
            </a:lvl7pPr>
            <a:lvl8pPr marL="3429000" indent="-228600" algn="l" rtl="0" fontAlgn="base">
              <a:spcBef>
                <a:spcPct val="0"/>
              </a:spcBef>
              <a:spcAft>
                <a:spcPct val="0"/>
              </a:spcAft>
              <a:defRPr>
                <a:solidFill>
                  <a:schemeClr val="tx1"/>
                </a:solidFill>
                <a:latin typeface="Garamond" panose="02020404030301010803" pitchFamily="18" charset="0"/>
              </a:defRPr>
            </a:lvl8pPr>
            <a:lvl9pPr marL="3886200" indent="-228600" algn="l" rtl="0" fontAlgn="base">
              <a:spcBef>
                <a:spcPct val="0"/>
              </a:spcBef>
              <a:spcAft>
                <a:spcPct val="0"/>
              </a:spcAft>
              <a:defRPr>
                <a:solidFill>
                  <a:schemeClr val="tx1"/>
                </a:solidFill>
                <a:latin typeface="Garamond" panose="02020404030301010803" pitchFamily="18" charset="0"/>
              </a:defRPr>
            </a:lvl9pPr>
          </a:lstStyle>
          <a:p>
            <a:pPr algn="just" rtl="1" eaLnBrk="1" hangingPunct="1"/>
            <a:r>
              <a:rPr lang="fa-IR" altLang="fa-IR" sz="2000">
                <a:solidFill>
                  <a:srgbClr val="FFFF00"/>
                </a:solidFill>
                <a:cs typeface="B Mitra" panose="00000400000000000000" pitchFamily="2" charset="-78"/>
              </a:rPr>
              <a:t>3-2-ارتقاء خوانایی از طریق ایجاد ارتفاع در لبه:</a:t>
            </a:r>
            <a:endParaRPr lang="en-US" altLang="fa-IR" sz="2000">
              <a:solidFill>
                <a:srgbClr val="FFFF00"/>
              </a:solidFill>
              <a:cs typeface="B Mitra" panose="00000400000000000000" pitchFamily="2" charset="-78"/>
            </a:endParaRPr>
          </a:p>
          <a:p>
            <a:pPr algn="just" rtl="1" eaLnBrk="1" hangingPunct="1"/>
            <a:r>
              <a:rPr lang="fa-IR" altLang="fa-IR" sz="2000">
                <a:cs typeface="B Mitra" panose="00000400000000000000" pitchFamily="2" charset="-78"/>
              </a:rPr>
              <a:t>هنگامی که لبه ها در </a:t>
            </a:r>
            <a:r>
              <a:rPr lang="fa-IR" altLang="fa-IR" sz="2000">
                <a:solidFill>
                  <a:srgbClr val="FFFF00"/>
                </a:solidFill>
                <a:cs typeface="B Mitra" panose="00000400000000000000" pitchFamily="2" charset="-78"/>
              </a:rPr>
              <a:t>پایه هایی بلندتر از سطح زمین </a:t>
            </a:r>
            <a:r>
              <a:rPr lang="fa-IR" altLang="fa-IR" sz="2000">
                <a:cs typeface="B Mitra" panose="00000400000000000000" pitchFamily="2" charset="-78"/>
              </a:rPr>
              <a:t>کشیده شده اند ، لبه هایی که ما ممکن است آنها را </a:t>
            </a:r>
            <a:r>
              <a:rPr lang="fa-IR" altLang="fa-IR" sz="2000">
                <a:solidFill>
                  <a:srgbClr val="FFFF00"/>
                </a:solidFill>
                <a:cs typeface="B Mitra" panose="00000400000000000000" pitchFamily="2" charset="-78"/>
              </a:rPr>
              <a:t>لبه های برجسته یا مرتفع</a:t>
            </a:r>
            <a:r>
              <a:rPr lang="fa-IR" altLang="fa-IR" sz="2000">
                <a:cs typeface="B Mitra" panose="00000400000000000000" pitchFamily="2" charset="-78"/>
              </a:rPr>
              <a:t> بنامیم .</a:t>
            </a:r>
          </a:p>
          <a:p>
            <a:pPr algn="just" rtl="1" eaLnBrk="1" hangingPunct="1"/>
            <a:endParaRPr lang="en-US" altLang="fa-IR" sz="2000">
              <a:cs typeface="B Mitra" panose="00000400000000000000" pitchFamily="2" charset="-78"/>
            </a:endParaRPr>
          </a:p>
        </p:txBody>
      </p:sp>
      <p:pic>
        <p:nvPicPr>
          <p:cNvPr id="4098" name="Picture 2" descr="12"/>
          <p:cNvPicPr>
            <a:picLocks noChangeAspect="1" noChangeArrowheads="1"/>
          </p:cNvPicPr>
          <p:nvPr/>
        </p:nvPicPr>
        <p:blipFill>
          <a:blip r:embed="rId2"/>
          <a:srcRect/>
          <a:stretch>
            <a:fillRect/>
          </a:stretch>
        </p:blipFill>
        <p:spPr bwMode="auto">
          <a:xfrm>
            <a:off x="1630363" y="1828800"/>
            <a:ext cx="2941637" cy="1920875"/>
          </a:xfrm>
          <a:prstGeom prst="rect">
            <a:avLst/>
          </a:prstGeom>
          <a:solidFill>
            <a:srgbClr val="FF0000"/>
          </a:solidFill>
          <a:ln w="25400">
            <a:solidFill>
              <a:srgbClr val="FF0000"/>
            </a:solidFill>
            <a:miter lim="800000"/>
            <a:headEnd/>
            <a:tailEnd/>
          </a:ln>
          <a:effectLst>
            <a:outerShdw blurRad="57150" dist="50800" dir="2700000" algn="tl" rotWithShape="0">
              <a:srgbClr val="000000">
                <a:alpha val="40000"/>
              </a:srgbClr>
            </a:outerShdw>
          </a:effectLst>
        </p:spPr>
      </p:pic>
      <p:sp>
        <p:nvSpPr>
          <p:cNvPr id="36869" name="Rectangle 2"/>
          <p:cNvSpPr>
            <a:spLocks noChangeArrowheads="1"/>
          </p:cNvSpPr>
          <p:nvPr/>
        </p:nvSpPr>
        <p:spPr bwMode="auto">
          <a:xfrm>
            <a:off x="4724400" y="3843338"/>
            <a:ext cx="4419600" cy="3170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Garamond" panose="02020404030301010803" pitchFamily="18" charset="0"/>
              </a:defRPr>
            </a:lvl1pPr>
            <a:lvl2pPr marL="742950" indent="-285750">
              <a:defRPr>
                <a:solidFill>
                  <a:schemeClr val="tx1"/>
                </a:solidFill>
                <a:latin typeface="Garamond" panose="02020404030301010803" pitchFamily="18" charset="0"/>
              </a:defRPr>
            </a:lvl2pPr>
            <a:lvl3pPr marL="1143000" indent="-228600">
              <a:defRPr>
                <a:solidFill>
                  <a:schemeClr val="tx1"/>
                </a:solidFill>
                <a:latin typeface="Garamond" panose="02020404030301010803" pitchFamily="18" charset="0"/>
              </a:defRPr>
            </a:lvl3pPr>
            <a:lvl4pPr marL="1600200" indent="-228600">
              <a:defRPr>
                <a:solidFill>
                  <a:schemeClr val="tx1"/>
                </a:solidFill>
                <a:latin typeface="Garamond" panose="02020404030301010803" pitchFamily="18" charset="0"/>
              </a:defRPr>
            </a:lvl4pPr>
            <a:lvl5pPr marL="2057400" indent="-228600">
              <a:defRPr>
                <a:solidFill>
                  <a:schemeClr val="tx1"/>
                </a:solidFill>
                <a:latin typeface="Garamond" panose="02020404030301010803" pitchFamily="18" charset="0"/>
              </a:defRPr>
            </a:lvl5pPr>
            <a:lvl6pPr marL="2514600" indent="-228600" algn="l" rtl="0" fontAlgn="base">
              <a:spcBef>
                <a:spcPct val="0"/>
              </a:spcBef>
              <a:spcAft>
                <a:spcPct val="0"/>
              </a:spcAft>
              <a:defRPr>
                <a:solidFill>
                  <a:schemeClr val="tx1"/>
                </a:solidFill>
                <a:latin typeface="Garamond" panose="02020404030301010803" pitchFamily="18" charset="0"/>
              </a:defRPr>
            </a:lvl6pPr>
            <a:lvl7pPr marL="2971800" indent="-228600" algn="l" rtl="0" fontAlgn="base">
              <a:spcBef>
                <a:spcPct val="0"/>
              </a:spcBef>
              <a:spcAft>
                <a:spcPct val="0"/>
              </a:spcAft>
              <a:defRPr>
                <a:solidFill>
                  <a:schemeClr val="tx1"/>
                </a:solidFill>
                <a:latin typeface="Garamond" panose="02020404030301010803" pitchFamily="18" charset="0"/>
              </a:defRPr>
            </a:lvl7pPr>
            <a:lvl8pPr marL="3429000" indent="-228600" algn="l" rtl="0" fontAlgn="base">
              <a:spcBef>
                <a:spcPct val="0"/>
              </a:spcBef>
              <a:spcAft>
                <a:spcPct val="0"/>
              </a:spcAft>
              <a:defRPr>
                <a:solidFill>
                  <a:schemeClr val="tx1"/>
                </a:solidFill>
                <a:latin typeface="Garamond" panose="02020404030301010803" pitchFamily="18" charset="0"/>
              </a:defRPr>
            </a:lvl8pPr>
            <a:lvl9pPr marL="3886200" indent="-228600" algn="l" rtl="0" fontAlgn="base">
              <a:spcBef>
                <a:spcPct val="0"/>
              </a:spcBef>
              <a:spcAft>
                <a:spcPct val="0"/>
              </a:spcAft>
              <a:defRPr>
                <a:solidFill>
                  <a:schemeClr val="tx1"/>
                </a:solidFill>
                <a:latin typeface="Garamond" panose="02020404030301010803" pitchFamily="18" charset="0"/>
              </a:defRPr>
            </a:lvl9pPr>
          </a:lstStyle>
          <a:p>
            <a:pPr algn="just" rtl="1" eaLnBrk="1" hangingPunct="1"/>
            <a:r>
              <a:rPr lang="fa-IR" altLang="fa-IR" sz="2000" b="1">
                <a:solidFill>
                  <a:srgbClr val="FFFF00"/>
                </a:solidFill>
                <a:cs typeface="B Mitra" panose="00000400000000000000" pitchFamily="2" charset="-78"/>
              </a:rPr>
              <a:t>3 - راهکارهای تقویت خوانایی بوسیله گره:</a:t>
            </a:r>
          </a:p>
          <a:p>
            <a:pPr algn="just" rtl="1" eaLnBrk="1" hangingPunct="1"/>
            <a:endParaRPr lang="fa-IR" altLang="fa-IR" sz="2000" b="1">
              <a:solidFill>
                <a:srgbClr val="FFFF00"/>
              </a:solidFill>
              <a:cs typeface="B Mitra" panose="00000400000000000000" pitchFamily="2" charset="-78"/>
            </a:endParaRPr>
          </a:p>
          <a:p>
            <a:pPr algn="just" rtl="1" eaLnBrk="1" hangingPunct="1"/>
            <a:r>
              <a:rPr lang="fa-IR" altLang="fa-IR" sz="2000">
                <a:solidFill>
                  <a:srgbClr val="FFFF00"/>
                </a:solidFill>
                <a:cs typeface="B Mitra" panose="00000400000000000000" pitchFamily="2" charset="-78"/>
              </a:rPr>
              <a:t>1-3-ارتقاء خوانایی از طریق تقویت تقاطع ها:</a:t>
            </a:r>
            <a:endParaRPr lang="en-US" altLang="fa-IR" sz="2000">
              <a:solidFill>
                <a:srgbClr val="FFFF00"/>
              </a:solidFill>
              <a:cs typeface="B Mitra" panose="00000400000000000000" pitchFamily="2" charset="-78"/>
            </a:endParaRPr>
          </a:p>
          <a:p>
            <a:pPr algn="just" rtl="1" eaLnBrk="1" hangingPunct="1"/>
            <a:r>
              <a:rPr lang="fa-IR" altLang="fa-IR" sz="2000">
                <a:cs typeface="B Mitra" panose="00000400000000000000" pitchFamily="2" charset="-78"/>
              </a:rPr>
              <a:t>محل تقاطع خیابانها برای ناظر اهمیت فوق العاده ای دارد و او را به خود می خواند ، زیرا در این نقاط عابر یا ناظر باید تصمیم به </a:t>
            </a:r>
            <a:r>
              <a:rPr lang="fa-IR" altLang="fa-IR" sz="2000">
                <a:solidFill>
                  <a:srgbClr val="FFFF00"/>
                </a:solidFill>
                <a:cs typeface="B Mitra" panose="00000400000000000000" pitchFamily="2" charset="-78"/>
              </a:rPr>
              <a:t>تغییر مسیر </a:t>
            </a:r>
            <a:r>
              <a:rPr lang="fa-IR" altLang="fa-IR" sz="2000">
                <a:cs typeface="B Mitra" panose="00000400000000000000" pitchFamily="2" charset="-78"/>
              </a:rPr>
              <a:t>بگیرد و حوا</a:t>
            </a:r>
            <a:r>
              <a:rPr lang="fa-IR" altLang="fa-IR" sz="2000">
                <a:solidFill>
                  <a:srgbClr val="FFFF00"/>
                </a:solidFill>
                <a:cs typeface="B Mitra" panose="00000400000000000000" pitchFamily="2" charset="-78"/>
              </a:rPr>
              <a:t>س خود را متمرکز سازد </a:t>
            </a:r>
            <a:r>
              <a:rPr lang="fa-IR" altLang="fa-IR" sz="2000">
                <a:cs typeface="B Mitra" panose="00000400000000000000" pitchFamily="2" charset="-78"/>
              </a:rPr>
              <a:t>تا عوامل نزدیک و مجاور خود را به دقت بیش از معمول مشاهده کند . این اهمیت می تواند از طریق </a:t>
            </a:r>
            <a:r>
              <a:rPr lang="fa-IR" altLang="fa-IR" sz="2000">
                <a:solidFill>
                  <a:srgbClr val="FFFF00"/>
                </a:solidFill>
                <a:cs typeface="B Mitra" panose="00000400000000000000" pitchFamily="2" charset="-78"/>
              </a:rPr>
              <a:t>کالبدی ، فعالیتی ، دید و منظر و....</a:t>
            </a:r>
            <a:r>
              <a:rPr lang="fa-IR" altLang="fa-IR" sz="2000">
                <a:cs typeface="B Mitra" panose="00000400000000000000" pitchFamily="2" charset="-78"/>
              </a:rPr>
              <a:t> به جلوه در آید </a:t>
            </a:r>
            <a:r>
              <a:rPr lang="en-US" altLang="fa-IR" sz="2000">
                <a:cs typeface="B Mitra" panose="00000400000000000000" pitchFamily="2" charset="-78"/>
              </a:rPr>
              <a:t>.</a:t>
            </a:r>
          </a:p>
          <a:p>
            <a:pPr algn="just" rtl="1" eaLnBrk="1" hangingPunct="1"/>
            <a:endParaRPr lang="en-US" altLang="fa-IR" sz="2000" b="1">
              <a:solidFill>
                <a:srgbClr val="FFFF00"/>
              </a:solidFill>
              <a:cs typeface="B Mitra" panose="00000400000000000000" pitchFamily="2" charset="-78"/>
            </a:endParaRPr>
          </a:p>
        </p:txBody>
      </p:sp>
      <p:sp>
        <p:nvSpPr>
          <p:cNvPr id="36870" name="Rectangle 20"/>
          <p:cNvSpPr>
            <a:spLocks noChangeArrowheads="1"/>
          </p:cNvSpPr>
          <p:nvPr/>
        </p:nvSpPr>
        <p:spPr bwMode="auto">
          <a:xfrm>
            <a:off x="5165725" y="382588"/>
            <a:ext cx="372745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a:defRPr>
                <a:solidFill>
                  <a:schemeClr val="tx1"/>
                </a:solidFill>
                <a:latin typeface="Garamond" panose="02020404030301010803" pitchFamily="18" charset="0"/>
              </a:defRPr>
            </a:lvl1pPr>
            <a:lvl2pPr marL="742950" indent="-285750">
              <a:defRPr>
                <a:solidFill>
                  <a:schemeClr val="tx1"/>
                </a:solidFill>
                <a:latin typeface="Garamond" panose="02020404030301010803" pitchFamily="18" charset="0"/>
              </a:defRPr>
            </a:lvl2pPr>
            <a:lvl3pPr marL="1143000" indent="-228600">
              <a:defRPr>
                <a:solidFill>
                  <a:schemeClr val="tx1"/>
                </a:solidFill>
                <a:latin typeface="Garamond" panose="02020404030301010803" pitchFamily="18" charset="0"/>
              </a:defRPr>
            </a:lvl3pPr>
            <a:lvl4pPr marL="1600200" indent="-228600">
              <a:defRPr>
                <a:solidFill>
                  <a:schemeClr val="tx1"/>
                </a:solidFill>
                <a:latin typeface="Garamond" panose="02020404030301010803" pitchFamily="18" charset="0"/>
              </a:defRPr>
            </a:lvl4pPr>
            <a:lvl5pPr marL="2057400" indent="-228600">
              <a:defRPr>
                <a:solidFill>
                  <a:schemeClr val="tx1"/>
                </a:solidFill>
                <a:latin typeface="Garamond" panose="02020404030301010803" pitchFamily="18" charset="0"/>
              </a:defRPr>
            </a:lvl5pPr>
            <a:lvl6pPr marL="2514600" indent="-228600" algn="l" rtl="0" fontAlgn="base">
              <a:spcBef>
                <a:spcPct val="0"/>
              </a:spcBef>
              <a:spcAft>
                <a:spcPct val="0"/>
              </a:spcAft>
              <a:defRPr>
                <a:solidFill>
                  <a:schemeClr val="tx1"/>
                </a:solidFill>
                <a:latin typeface="Garamond" panose="02020404030301010803" pitchFamily="18" charset="0"/>
              </a:defRPr>
            </a:lvl6pPr>
            <a:lvl7pPr marL="2971800" indent="-228600" algn="l" rtl="0" fontAlgn="base">
              <a:spcBef>
                <a:spcPct val="0"/>
              </a:spcBef>
              <a:spcAft>
                <a:spcPct val="0"/>
              </a:spcAft>
              <a:defRPr>
                <a:solidFill>
                  <a:schemeClr val="tx1"/>
                </a:solidFill>
                <a:latin typeface="Garamond" panose="02020404030301010803" pitchFamily="18" charset="0"/>
              </a:defRPr>
            </a:lvl7pPr>
            <a:lvl8pPr marL="3429000" indent="-228600" algn="l" rtl="0" fontAlgn="base">
              <a:spcBef>
                <a:spcPct val="0"/>
              </a:spcBef>
              <a:spcAft>
                <a:spcPct val="0"/>
              </a:spcAft>
              <a:defRPr>
                <a:solidFill>
                  <a:schemeClr val="tx1"/>
                </a:solidFill>
                <a:latin typeface="Garamond" panose="02020404030301010803" pitchFamily="18" charset="0"/>
              </a:defRPr>
            </a:lvl8pPr>
            <a:lvl9pPr marL="3886200" indent="-228600" algn="l" rtl="0" fontAlgn="base">
              <a:spcBef>
                <a:spcPct val="0"/>
              </a:spcBef>
              <a:spcAft>
                <a:spcPct val="0"/>
              </a:spcAft>
              <a:defRPr>
                <a:solidFill>
                  <a:schemeClr val="tx1"/>
                </a:solidFill>
                <a:latin typeface="Garamond" panose="02020404030301010803" pitchFamily="18" charset="0"/>
              </a:defRPr>
            </a:lvl9pPr>
          </a:lstStyle>
          <a:p>
            <a:pPr algn="just" rtl="1" eaLnBrk="1" hangingPunct="1">
              <a:buFont typeface="Wingdings" panose="05000000000000000000" pitchFamily="2" charset="2"/>
              <a:buChar char="q"/>
            </a:pPr>
            <a:r>
              <a:rPr lang="fa-IR" altLang="fa-IR" sz="2400" b="1">
                <a:solidFill>
                  <a:srgbClr val="FF0000"/>
                </a:solidFill>
                <a:cs typeface="B Mitra" panose="00000400000000000000" pitchFamily="2" charset="-78"/>
              </a:rPr>
              <a:t>راهکارهای تقویت خوانایی :</a:t>
            </a:r>
          </a:p>
        </p:txBody>
      </p:sp>
      <p:pic>
        <p:nvPicPr>
          <p:cNvPr id="22" name="Picture 5"/>
          <p:cNvPicPr>
            <a:picLocks noChangeAspect="1" noChangeArrowheads="1"/>
          </p:cNvPicPr>
          <p:nvPr/>
        </p:nvPicPr>
        <p:blipFill>
          <a:blip r:embed="rId3" cstate="print"/>
          <a:srcRect b="5838"/>
          <a:stretch>
            <a:fillRect/>
          </a:stretch>
        </p:blipFill>
        <p:spPr bwMode="auto">
          <a:xfrm>
            <a:off x="1630363" y="4219575"/>
            <a:ext cx="2941637" cy="2303463"/>
          </a:xfrm>
          <a:prstGeom prst="rect">
            <a:avLst/>
          </a:prstGeom>
          <a:noFill/>
          <a:ln w="9525">
            <a:noFill/>
            <a:miter lim="800000"/>
            <a:headEnd/>
            <a:tailEnd/>
          </a:ln>
          <a:effectLst>
            <a:outerShdw blurRad="50800" dist="38100" dir="10800000" algn="r" rotWithShape="0">
              <a:prstClr val="black">
                <a:alpha val="40000"/>
              </a:prstClr>
            </a:outerShdw>
          </a:effectLst>
        </p:spPr>
      </p:pic>
      <p:graphicFrame>
        <p:nvGraphicFramePr>
          <p:cNvPr id="18" name="Diagram 17"/>
          <p:cNvGraphicFramePr/>
          <p:nvPr/>
        </p:nvGraphicFramePr>
        <p:xfrm>
          <a:off x="0" y="72785"/>
          <a:ext cx="1524000" cy="6564086"/>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pPr fontAlgn="auto">
              <a:spcAft>
                <a:spcPts val="0"/>
              </a:spcAft>
              <a:defRPr/>
            </a:pPr>
            <a:r>
              <a:rPr lang="fa-IR" sz="3600" dirty="0">
                <a:solidFill>
                  <a:schemeClr val="bg1">
                    <a:lumMod val="75000"/>
                    <a:lumOff val="25000"/>
                  </a:schemeClr>
                </a:solidFill>
                <a:ea typeface="+mj-ea"/>
                <a:cs typeface="B Mitra" pitchFamily="2" charset="-78"/>
              </a:rPr>
              <a:t>خوانایی</a:t>
            </a:r>
            <a:endParaRPr lang="en-US" sz="3600" dirty="0">
              <a:solidFill>
                <a:schemeClr val="bg1">
                  <a:lumMod val="75000"/>
                  <a:lumOff val="25000"/>
                </a:schemeClr>
              </a:solidFill>
              <a:ea typeface="+mj-ea"/>
              <a:cs typeface="B Mitra" pitchFamily="2" charset="-78"/>
            </a:endParaRPr>
          </a:p>
        </p:txBody>
      </p:sp>
      <p:sp>
        <p:nvSpPr>
          <p:cNvPr id="37891" name="Rectangle 1"/>
          <p:cNvSpPr>
            <a:spLocks noChangeArrowheads="1"/>
          </p:cNvSpPr>
          <p:nvPr/>
        </p:nvSpPr>
        <p:spPr bwMode="auto">
          <a:xfrm>
            <a:off x="5257800" y="1676400"/>
            <a:ext cx="3733800" cy="5632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Garamond" panose="02020404030301010803" pitchFamily="18" charset="0"/>
              </a:defRPr>
            </a:lvl1pPr>
            <a:lvl2pPr marL="742950" indent="-285750">
              <a:defRPr>
                <a:solidFill>
                  <a:schemeClr val="tx1"/>
                </a:solidFill>
                <a:latin typeface="Garamond" panose="02020404030301010803" pitchFamily="18" charset="0"/>
              </a:defRPr>
            </a:lvl2pPr>
            <a:lvl3pPr marL="1143000" indent="-228600">
              <a:defRPr>
                <a:solidFill>
                  <a:schemeClr val="tx1"/>
                </a:solidFill>
                <a:latin typeface="Garamond" panose="02020404030301010803" pitchFamily="18" charset="0"/>
              </a:defRPr>
            </a:lvl3pPr>
            <a:lvl4pPr marL="1600200" indent="-228600">
              <a:defRPr>
                <a:solidFill>
                  <a:schemeClr val="tx1"/>
                </a:solidFill>
                <a:latin typeface="Garamond" panose="02020404030301010803" pitchFamily="18" charset="0"/>
              </a:defRPr>
            </a:lvl4pPr>
            <a:lvl5pPr marL="2057400" indent="-228600">
              <a:defRPr>
                <a:solidFill>
                  <a:schemeClr val="tx1"/>
                </a:solidFill>
                <a:latin typeface="Garamond" panose="02020404030301010803" pitchFamily="18" charset="0"/>
              </a:defRPr>
            </a:lvl5pPr>
            <a:lvl6pPr marL="2514600" indent="-228600" algn="l" rtl="0" fontAlgn="base">
              <a:spcBef>
                <a:spcPct val="0"/>
              </a:spcBef>
              <a:spcAft>
                <a:spcPct val="0"/>
              </a:spcAft>
              <a:defRPr>
                <a:solidFill>
                  <a:schemeClr val="tx1"/>
                </a:solidFill>
                <a:latin typeface="Garamond" panose="02020404030301010803" pitchFamily="18" charset="0"/>
              </a:defRPr>
            </a:lvl6pPr>
            <a:lvl7pPr marL="2971800" indent="-228600" algn="l" rtl="0" fontAlgn="base">
              <a:spcBef>
                <a:spcPct val="0"/>
              </a:spcBef>
              <a:spcAft>
                <a:spcPct val="0"/>
              </a:spcAft>
              <a:defRPr>
                <a:solidFill>
                  <a:schemeClr val="tx1"/>
                </a:solidFill>
                <a:latin typeface="Garamond" panose="02020404030301010803" pitchFamily="18" charset="0"/>
              </a:defRPr>
            </a:lvl7pPr>
            <a:lvl8pPr marL="3429000" indent="-228600" algn="l" rtl="0" fontAlgn="base">
              <a:spcBef>
                <a:spcPct val="0"/>
              </a:spcBef>
              <a:spcAft>
                <a:spcPct val="0"/>
              </a:spcAft>
              <a:defRPr>
                <a:solidFill>
                  <a:schemeClr val="tx1"/>
                </a:solidFill>
                <a:latin typeface="Garamond" panose="02020404030301010803" pitchFamily="18" charset="0"/>
              </a:defRPr>
            </a:lvl8pPr>
            <a:lvl9pPr marL="3886200" indent="-228600" algn="l" rtl="0" fontAlgn="base">
              <a:spcBef>
                <a:spcPct val="0"/>
              </a:spcBef>
              <a:spcAft>
                <a:spcPct val="0"/>
              </a:spcAft>
              <a:defRPr>
                <a:solidFill>
                  <a:schemeClr val="tx1"/>
                </a:solidFill>
                <a:latin typeface="Garamond" panose="02020404030301010803" pitchFamily="18" charset="0"/>
              </a:defRPr>
            </a:lvl9pPr>
          </a:lstStyle>
          <a:p>
            <a:pPr algn="just" rtl="1" eaLnBrk="1" hangingPunct="1"/>
            <a:r>
              <a:rPr lang="fa-IR" altLang="fa-IR" sz="2400">
                <a:solidFill>
                  <a:srgbClr val="FFFF00"/>
                </a:solidFill>
                <a:cs typeface="B Mitra" panose="00000400000000000000" pitchFamily="2" charset="-78"/>
              </a:rPr>
              <a:t>2-3-ارتقاء خوانایی از طریق ایجاد فرم فضایی در گره های فعالیتی:</a:t>
            </a:r>
            <a:endParaRPr lang="en-US" altLang="fa-IR" sz="2400">
              <a:solidFill>
                <a:srgbClr val="FFFF00"/>
              </a:solidFill>
              <a:cs typeface="B Mitra" panose="00000400000000000000" pitchFamily="2" charset="-78"/>
            </a:endParaRPr>
          </a:p>
          <a:p>
            <a:pPr algn="just" rtl="1" eaLnBrk="1" hangingPunct="1"/>
            <a:r>
              <a:rPr lang="fa-IR" altLang="fa-IR" sz="2400">
                <a:cs typeface="B Mitra" panose="00000400000000000000" pitchFamily="2" charset="-78"/>
              </a:rPr>
              <a:t>برای تشخیص یک گره صرفآ وجود یک فرم فضایی خاص لازم نیست اما اگر فرم یا فرم هایی داشته باشد تآثیر آن شدیدتر می شود و خاطره آن گره در ذهن محفوظ می ماند .</a:t>
            </a:r>
          </a:p>
          <a:p>
            <a:pPr algn="just" rtl="1" eaLnBrk="1" hangingPunct="1"/>
            <a:r>
              <a:rPr lang="fa-IR" altLang="fa-IR" sz="2400">
                <a:solidFill>
                  <a:srgbClr val="FFFF00"/>
                </a:solidFill>
                <a:cs typeface="B Mitra" panose="00000400000000000000" pitchFamily="2" charset="-78"/>
              </a:rPr>
              <a:t>3-3-ارتقاء خوانایی از طریق وجود مظاهری منحصر به فرد:</a:t>
            </a:r>
            <a:endParaRPr lang="en-US" altLang="fa-IR" sz="2400">
              <a:solidFill>
                <a:srgbClr val="FFFF00"/>
              </a:solidFill>
              <a:cs typeface="B Mitra" panose="00000400000000000000" pitchFamily="2" charset="-78"/>
            </a:endParaRPr>
          </a:p>
          <a:p>
            <a:pPr algn="just" rtl="1" eaLnBrk="1" hangingPunct="1"/>
            <a:r>
              <a:rPr lang="fa-IR" altLang="fa-IR" sz="2400">
                <a:cs typeface="B Mitra" panose="00000400000000000000" pitchFamily="2" charset="-78"/>
              </a:rPr>
              <a:t>گره ای واجد قوی ترین سیماها می باشد که از پاره ای جهات واجد مظاهری منحصر به فرد و بی نظیر باشد و پاره ای از خصوصیات قسمت های اطراف خود را تشدید کند.</a:t>
            </a:r>
            <a:endParaRPr lang="en-US" altLang="fa-IR" sz="2400">
              <a:cs typeface="B Mitra" panose="00000400000000000000" pitchFamily="2" charset="-78"/>
            </a:endParaRPr>
          </a:p>
          <a:p>
            <a:pPr algn="just" rtl="1" eaLnBrk="1" hangingPunct="1"/>
            <a:endParaRPr lang="en-US" altLang="fa-IR" sz="2400">
              <a:cs typeface="B Mitra" panose="00000400000000000000" pitchFamily="2" charset="-78"/>
            </a:endParaRPr>
          </a:p>
        </p:txBody>
      </p:sp>
      <p:pic>
        <p:nvPicPr>
          <p:cNvPr id="5122" name="Picture 2" descr="19"/>
          <p:cNvPicPr>
            <a:picLocks noChangeAspect="1" noChangeArrowheads="1"/>
          </p:cNvPicPr>
          <p:nvPr/>
        </p:nvPicPr>
        <p:blipFill>
          <a:blip r:embed="rId2"/>
          <a:srcRect/>
          <a:stretch>
            <a:fillRect/>
          </a:stretch>
        </p:blipFill>
        <p:spPr bwMode="auto">
          <a:xfrm>
            <a:off x="1752600" y="1828800"/>
            <a:ext cx="3276600" cy="2220913"/>
          </a:xfrm>
          <a:prstGeom prst="rect">
            <a:avLst/>
          </a:prstGeom>
          <a:solidFill>
            <a:srgbClr val="FF0000"/>
          </a:solidFill>
          <a:ln w="25400">
            <a:solidFill>
              <a:srgbClr val="FF0000"/>
            </a:solidFill>
            <a:miter lim="800000"/>
            <a:headEnd/>
            <a:tailEnd/>
          </a:ln>
          <a:effectLst>
            <a:outerShdw blurRad="57150" dist="50800" dir="2700000" algn="tl" rotWithShape="0">
              <a:srgbClr val="000000">
                <a:alpha val="40000"/>
              </a:srgbClr>
            </a:outerShdw>
          </a:effectLst>
        </p:spPr>
      </p:pic>
      <p:sp>
        <p:nvSpPr>
          <p:cNvPr id="37893" name="Rectangle 12"/>
          <p:cNvSpPr>
            <a:spLocks noChangeArrowheads="1"/>
          </p:cNvSpPr>
          <p:nvPr/>
        </p:nvSpPr>
        <p:spPr bwMode="auto">
          <a:xfrm>
            <a:off x="5165725" y="382588"/>
            <a:ext cx="372745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a:defRPr>
                <a:solidFill>
                  <a:schemeClr val="tx1"/>
                </a:solidFill>
                <a:latin typeface="Garamond" panose="02020404030301010803" pitchFamily="18" charset="0"/>
              </a:defRPr>
            </a:lvl1pPr>
            <a:lvl2pPr marL="742950" indent="-285750">
              <a:defRPr>
                <a:solidFill>
                  <a:schemeClr val="tx1"/>
                </a:solidFill>
                <a:latin typeface="Garamond" panose="02020404030301010803" pitchFamily="18" charset="0"/>
              </a:defRPr>
            </a:lvl2pPr>
            <a:lvl3pPr marL="1143000" indent="-228600">
              <a:defRPr>
                <a:solidFill>
                  <a:schemeClr val="tx1"/>
                </a:solidFill>
                <a:latin typeface="Garamond" panose="02020404030301010803" pitchFamily="18" charset="0"/>
              </a:defRPr>
            </a:lvl3pPr>
            <a:lvl4pPr marL="1600200" indent="-228600">
              <a:defRPr>
                <a:solidFill>
                  <a:schemeClr val="tx1"/>
                </a:solidFill>
                <a:latin typeface="Garamond" panose="02020404030301010803" pitchFamily="18" charset="0"/>
              </a:defRPr>
            </a:lvl4pPr>
            <a:lvl5pPr marL="2057400" indent="-228600">
              <a:defRPr>
                <a:solidFill>
                  <a:schemeClr val="tx1"/>
                </a:solidFill>
                <a:latin typeface="Garamond" panose="02020404030301010803" pitchFamily="18" charset="0"/>
              </a:defRPr>
            </a:lvl5pPr>
            <a:lvl6pPr marL="2514600" indent="-228600" algn="l" rtl="0" fontAlgn="base">
              <a:spcBef>
                <a:spcPct val="0"/>
              </a:spcBef>
              <a:spcAft>
                <a:spcPct val="0"/>
              </a:spcAft>
              <a:defRPr>
                <a:solidFill>
                  <a:schemeClr val="tx1"/>
                </a:solidFill>
                <a:latin typeface="Garamond" panose="02020404030301010803" pitchFamily="18" charset="0"/>
              </a:defRPr>
            </a:lvl6pPr>
            <a:lvl7pPr marL="2971800" indent="-228600" algn="l" rtl="0" fontAlgn="base">
              <a:spcBef>
                <a:spcPct val="0"/>
              </a:spcBef>
              <a:spcAft>
                <a:spcPct val="0"/>
              </a:spcAft>
              <a:defRPr>
                <a:solidFill>
                  <a:schemeClr val="tx1"/>
                </a:solidFill>
                <a:latin typeface="Garamond" panose="02020404030301010803" pitchFamily="18" charset="0"/>
              </a:defRPr>
            </a:lvl7pPr>
            <a:lvl8pPr marL="3429000" indent="-228600" algn="l" rtl="0" fontAlgn="base">
              <a:spcBef>
                <a:spcPct val="0"/>
              </a:spcBef>
              <a:spcAft>
                <a:spcPct val="0"/>
              </a:spcAft>
              <a:defRPr>
                <a:solidFill>
                  <a:schemeClr val="tx1"/>
                </a:solidFill>
                <a:latin typeface="Garamond" panose="02020404030301010803" pitchFamily="18" charset="0"/>
              </a:defRPr>
            </a:lvl8pPr>
            <a:lvl9pPr marL="3886200" indent="-228600" algn="l" rtl="0" fontAlgn="base">
              <a:spcBef>
                <a:spcPct val="0"/>
              </a:spcBef>
              <a:spcAft>
                <a:spcPct val="0"/>
              </a:spcAft>
              <a:defRPr>
                <a:solidFill>
                  <a:schemeClr val="tx1"/>
                </a:solidFill>
                <a:latin typeface="Garamond" panose="02020404030301010803" pitchFamily="18" charset="0"/>
              </a:defRPr>
            </a:lvl9pPr>
          </a:lstStyle>
          <a:p>
            <a:pPr algn="just" rtl="1" eaLnBrk="1" hangingPunct="1">
              <a:buFont typeface="Wingdings" panose="05000000000000000000" pitchFamily="2" charset="2"/>
              <a:buChar char="q"/>
            </a:pPr>
            <a:r>
              <a:rPr lang="fa-IR" altLang="fa-IR" sz="2400" b="1">
                <a:solidFill>
                  <a:srgbClr val="FF0000"/>
                </a:solidFill>
                <a:cs typeface="B Mitra" panose="00000400000000000000" pitchFamily="2" charset="-78"/>
              </a:rPr>
              <a:t>راهکارهای تقویت خوانایی :</a:t>
            </a:r>
          </a:p>
        </p:txBody>
      </p:sp>
      <p:pic>
        <p:nvPicPr>
          <p:cNvPr id="21" name="Picture 2" descr="I:\old-town-square-prague.jpg"/>
          <p:cNvPicPr>
            <a:picLocks noChangeAspect="1" noChangeArrowheads="1"/>
          </p:cNvPicPr>
          <p:nvPr/>
        </p:nvPicPr>
        <p:blipFill>
          <a:blip r:embed="rId3" cstate="print"/>
          <a:srcRect t="3130"/>
          <a:stretch>
            <a:fillRect/>
          </a:stretch>
        </p:blipFill>
        <p:spPr bwMode="auto">
          <a:xfrm>
            <a:off x="1752600" y="4289425"/>
            <a:ext cx="3355975" cy="2416175"/>
          </a:xfrm>
          <a:prstGeom prst="rect">
            <a:avLst/>
          </a:prstGeom>
          <a:ln w="0" cap="sq">
            <a:solidFill>
              <a:srgbClr val="000000"/>
            </a:solidFill>
            <a:miter lim="800000"/>
          </a:ln>
          <a:effectLst>
            <a:outerShdw blurRad="57150" dist="50800" dir="2700000" algn="tl" rotWithShape="0">
              <a:srgbClr val="000000">
                <a:alpha val="40000"/>
              </a:srgbClr>
            </a:outerShdw>
          </a:effectLst>
        </p:spPr>
      </p:pic>
      <p:graphicFrame>
        <p:nvGraphicFramePr>
          <p:cNvPr id="18" name="Diagram 17"/>
          <p:cNvGraphicFramePr/>
          <p:nvPr/>
        </p:nvGraphicFramePr>
        <p:xfrm>
          <a:off x="0" y="72785"/>
          <a:ext cx="1524000" cy="6564086"/>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pPr fontAlgn="auto">
              <a:spcAft>
                <a:spcPts val="0"/>
              </a:spcAft>
              <a:defRPr/>
            </a:pPr>
            <a:r>
              <a:rPr lang="fa-IR" sz="3600" dirty="0">
                <a:solidFill>
                  <a:schemeClr val="bg1">
                    <a:lumMod val="75000"/>
                    <a:lumOff val="25000"/>
                  </a:schemeClr>
                </a:solidFill>
                <a:ea typeface="+mj-ea"/>
                <a:cs typeface="B Mitra" pitchFamily="2" charset="-78"/>
              </a:rPr>
              <a:t>ارتباط</a:t>
            </a:r>
            <a:endParaRPr lang="en-US" sz="3600" dirty="0">
              <a:solidFill>
                <a:schemeClr val="bg1">
                  <a:lumMod val="75000"/>
                  <a:lumOff val="25000"/>
                </a:schemeClr>
              </a:solidFill>
              <a:ea typeface="+mj-ea"/>
              <a:cs typeface="B Mitra" pitchFamily="2" charset="-78"/>
            </a:endParaRPr>
          </a:p>
        </p:txBody>
      </p:sp>
      <p:sp>
        <p:nvSpPr>
          <p:cNvPr id="4" name="Down Arrow Callout 3"/>
          <p:cNvSpPr/>
          <p:nvPr/>
        </p:nvSpPr>
        <p:spPr>
          <a:xfrm>
            <a:off x="1600200" y="1828800"/>
            <a:ext cx="7331075" cy="1554163"/>
          </a:xfrm>
          <a:prstGeom prst="downArrowCallout">
            <a:avLst/>
          </a:prstGeom>
          <a:solidFill>
            <a:srgbClr val="C0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457200" indent="-457200" algn="just" rtl="1" eaLnBrk="1" fontAlgn="auto" hangingPunct="1">
              <a:spcBef>
                <a:spcPts val="0"/>
              </a:spcBef>
              <a:spcAft>
                <a:spcPts val="0"/>
              </a:spcAft>
              <a:buFont typeface="Wingdings" pitchFamily="2" charset="2"/>
              <a:buChar char="q"/>
              <a:defRPr/>
            </a:pPr>
            <a:r>
              <a:rPr lang="fa-IR" sz="2400" dirty="0">
                <a:cs typeface="B Mitra" pitchFamily="2" charset="-78"/>
              </a:rPr>
              <a:t>ارتباط عبارت است از فرایند انتقال پیام از سوی فرستنده برای گیرنده ، مشروط بر اینکه در گیرنده مشابهت معنایی با معنی مورد نظر فرستنده پیام ایجاد شود </a:t>
            </a:r>
            <a:endParaRPr lang="en-US" sz="2400" dirty="0">
              <a:cs typeface="B Mitra" pitchFamily="2" charset="-78"/>
            </a:endParaRPr>
          </a:p>
        </p:txBody>
      </p:sp>
      <p:sp>
        <p:nvSpPr>
          <p:cNvPr id="9220" name="Rectangle 5"/>
          <p:cNvSpPr>
            <a:spLocks noChangeArrowheads="1"/>
          </p:cNvSpPr>
          <p:nvPr/>
        </p:nvSpPr>
        <p:spPr bwMode="auto">
          <a:xfrm>
            <a:off x="5280025" y="3236913"/>
            <a:ext cx="3863975" cy="2246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457200" indent="-457200">
              <a:defRPr>
                <a:solidFill>
                  <a:schemeClr val="tx1"/>
                </a:solidFill>
                <a:latin typeface="Garamond" panose="02020404030301010803" pitchFamily="18" charset="0"/>
              </a:defRPr>
            </a:lvl1pPr>
            <a:lvl2pPr marL="742950" indent="-285750">
              <a:defRPr>
                <a:solidFill>
                  <a:schemeClr val="tx1"/>
                </a:solidFill>
                <a:latin typeface="Garamond" panose="02020404030301010803" pitchFamily="18" charset="0"/>
              </a:defRPr>
            </a:lvl2pPr>
            <a:lvl3pPr marL="1143000" indent="-228600">
              <a:defRPr>
                <a:solidFill>
                  <a:schemeClr val="tx1"/>
                </a:solidFill>
                <a:latin typeface="Garamond" panose="02020404030301010803" pitchFamily="18" charset="0"/>
              </a:defRPr>
            </a:lvl3pPr>
            <a:lvl4pPr marL="1600200" indent="-228600">
              <a:defRPr>
                <a:solidFill>
                  <a:schemeClr val="tx1"/>
                </a:solidFill>
                <a:latin typeface="Garamond" panose="02020404030301010803" pitchFamily="18" charset="0"/>
              </a:defRPr>
            </a:lvl4pPr>
            <a:lvl5pPr marL="2057400" indent="-228600">
              <a:defRPr>
                <a:solidFill>
                  <a:schemeClr val="tx1"/>
                </a:solidFill>
                <a:latin typeface="Garamond" panose="02020404030301010803" pitchFamily="18" charset="0"/>
              </a:defRPr>
            </a:lvl5pPr>
            <a:lvl6pPr marL="2514600" indent="-228600" algn="l" rtl="0" fontAlgn="base">
              <a:spcBef>
                <a:spcPct val="0"/>
              </a:spcBef>
              <a:spcAft>
                <a:spcPct val="0"/>
              </a:spcAft>
              <a:defRPr>
                <a:solidFill>
                  <a:schemeClr val="tx1"/>
                </a:solidFill>
                <a:latin typeface="Garamond" panose="02020404030301010803" pitchFamily="18" charset="0"/>
              </a:defRPr>
            </a:lvl6pPr>
            <a:lvl7pPr marL="2971800" indent="-228600" algn="l" rtl="0" fontAlgn="base">
              <a:spcBef>
                <a:spcPct val="0"/>
              </a:spcBef>
              <a:spcAft>
                <a:spcPct val="0"/>
              </a:spcAft>
              <a:defRPr>
                <a:solidFill>
                  <a:schemeClr val="tx1"/>
                </a:solidFill>
                <a:latin typeface="Garamond" panose="02020404030301010803" pitchFamily="18" charset="0"/>
              </a:defRPr>
            </a:lvl7pPr>
            <a:lvl8pPr marL="3429000" indent="-228600" algn="l" rtl="0" fontAlgn="base">
              <a:spcBef>
                <a:spcPct val="0"/>
              </a:spcBef>
              <a:spcAft>
                <a:spcPct val="0"/>
              </a:spcAft>
              <a:defRPr>
                <a:solidFill>
                  <a:schemeClr val="tx1"/>
                </a:solidFill>
                <a:latin typeface="Garamond" panose="02020404030301010803" pitchFamily="18" charset="0"/>
              </a:defRPr>
            </a:lvl8pPr>
            <a:lvl9pPr marL="3886200" indent="-228600" algn="l" rtl="0" fontAlgn="base">
              <a:spcBef>
                <a:spcPct val="0"/>
              </a:spcBef>
              <a:spcAft>
                <a:spcPct val="0"/>
              </a:spcAft>
              <a:defRPr>
                <a:solidFill>
                  <a:schemeClr val="tx1"/>
                </a:solidFill>
                <a:latin typeface="Garamond" panose="02020404030301010803" pitchFamily="18" charset="0"/>
              </a:defRPr>
            </a:lvl9pPr>
          </a:lstStyle>
          <a:p>
            <a:pPr algn="just" rtl="1" eaLnBrk="1" hangingPunct="1">
              <a:buFont typeface="Garamond" panose="02020404030301010803" pitchFamily="18" charset="0"/>
              <a:buAutoNum type="arabicPeriod"/>
            </a:pPr>
            <a:r>
              <a:rPr lang="fa-IR" altLang="fa-IR" sz="2000">
                <a:cs typeface="B Mitra" panose="00000400000000000000" pitchFamily="2" charset="-78"/>
              </a:rPr>
              <a:t>ارتباط یک فرایند است.</a:t>
            </a:r>
          </a:p>
          <a:p>
            <a:pPr algn="just" rtl="1" eaLnBrk="1" hangingPunct="1">
              <a:buFont typeface="Garamond" panose="02020404030301010803" pitchFamily="18" charset="0"/>
              <a:buAutoNum type="arabicPeriod"/>
            </a:pPr>
            <a:r>
              <a:rPr lang="fa-IR" altLang="fa-IR" sz="2000">
                <a:cs typeface="B Mitra" panose="00000400000000000000" pitchFamily="2" charset="-78"/>
              </a:rPr>
              <a:t>میان فرستنده و گیرنده توسط پیام صورت می گیرد.</a:t>
            </a:r>
          </a:p>
          <a:p>
            <a:pPr algn="just" rtl="1" eaLnBrk="1" hangingPunct="1">
              <a:buFont typeface="Garamond" panose="02020404030301010803" pitchFamily="18" charset="0"/>
              <a:buAutoNum type="arabicPeriod"/>
            </a:pPr>
            <a:r>
              <a:rPr lang="fa-IR" altLang="fa-IR" sz="2000">
                <a:cs typeface="B Mitra" panose="00000400000000000000" pitchFamily="2" charset="-78"/>
              </a:rPr>
              <a:t>باعث ایجاد معنی  می شود.</a:t>
            </a:r>
          </a:p>
          <a:p>
            <a:pPr algn="just" rtl="1" eaLnBrk="1" hangingPunct="1">
              <a:buFont typeface="Garamond" panose="02020404030301010803" pitchFamily="18" charset="0"/>
              <a:buAutoNum type="arabicPeriod"/>
            </a:pPr>
            <a:r>
              <a:rPr lang="fa-IR" altLang="fa-IR" sz="2000">
                <a:cs typeface="B Mitra" panose="00000400000000000000" pitchFamily="2" charset="-78"/>
              </a:rPr>
              <a:t>باعث بروز عکس العمل ( پس فرست ) در گیرنده می شود.</a:t>
            </a:r>
          </a:p>
          <a:p>
            <a:pPr algn="just" rtl="1" eaLnBrk="1" hangingPunct="1">
              <a:buFont typeface="Garamond" panose="02020404030301010803" pitchFamily="18" charset="0"/>
              <a:buAutoNum type="arabicPeriod"/>
            </a:pPr>
            <a:r>
              <a:rPr lang="fa-IR" altLang="fa-IR" sz="2000">
                <a:cs typeface="B Mitra" panose="00000400000000000000" pitchFamily="2" charset="-78"/>
              </a:rPr>
              <a:t>گاه تاثیری بر فرستنده می گذارد ( بازخورد ) . </a:t>
            </a:r>
            <a:endParaRPr lang="en-US" altLang="fa-IR" sz="2000">
              <a:cs typeface="B Mitra" panose="00000400000000000000" pitchFamily="2" charset="-78"/>
            </a:endParaRPr>
          </a:p>
        </p:txBody>
      </p:sp>
      <p:sp>
        <p:nvSpPr>
          <p:cNvPr id="9221" name="Rectangle 7"/>
          <p:cNvSpPr>
            <a:spLocks noChangeArrowheads="1"/>
          </p:cNvSpPr>
          <p:nvPr/>
        </p:nvSpPr>
        <p:spPr bwMode="auto">
          <a:xfrm>
            <a:off x="1600200" y="5821363"/>
            <a:ext cx="7315200" cy="831850"/>
          </a:xfrm>
          <a:prstGeom prst="rect">
            <a:avLst/>
          </a:prstGeom>
          <a:solidFill>
            <a:srgbClr val="C00000"/>
          </a:solidFill>
          <a:ln w="9525">
            <a:solidFill>
              <a:schemeClr val="tx1"/>
            </a:solidFill>
            <a:miter lim="800000"/>
            <a:headEnd/>
            <a:tailEnd/>
          </a:ln>
        </p:spPr>
        <p:txBody>
          <a:bodyPr>
            <a:spAutoFit/>
          </a:bodyPr>
          <a:lstStyle>
            <a:lvl1pPr>
              <a:defRPr>
                <a:solidFill>
                  <a:schemeClr val="tx1"/>
                </a:solidFill>
                <a:latin typeface="Garamond" panose="02020404030301010803" pitchFamily="18" charset="0"/>
              </a:defRPr>
            </a:lvl1pPr>
            <a:lvl2pPr marL="742950" indent="-285750">
              <a:defRPr>
                <a:solidFill>
                  <a:schemeClr val="tx1"/>
                </a:solidFill>
                <a:latin typeface="Garamond" panose="02020404030301010803" pitchFamily="18" charset="0"/>
              </a:defRPr>
            </a:lvl2pPr>
            <a:lvl3pPr marL="1143000" indent="-228600">
              <a:defRPr>
                <a:solidFill>
                  <a:schemeClr val="tx1"/>
                </a:solidFill>
                <a:latin typeface="Garamond" panose="02020404030301010803" pitchFamily="18" charset="0"/>
              </a:defRPr>
            </a:lvl3pPr>
            <a:lvl4pPr marL="1600200" indent="-228600">
              <a:defRPr>
                <a:solidFill>
                  <a:schemeClr val="tx1"/>
                </a:solidFill>
                <a:latin typeface="Garamond" panose="02020404030301010803" pitchFamily="18" charset="0"/>
              </a:defRPr>
            </a:lvl4pPr>
            <a:lvl5pPr marL="2057400" indent="-228600">
              <a:defRPr>
                <a:solidFill>
                  <a:schemeClr val="tx1"/>
                </a:solidFill>
                <a:latin typeface="Garamond" panose="02020404030301010803" pitchFamily="18" charset="0"/>
              </a:defRPr>
            </a:lvl5pPr>
            <a:lvl6pPr marL="2514600" indent="-228600" algn="l" rtl="0" fontAlgn="base">
              <a:spcBef>
                <a:spcPct val="0"/>
              </a:spcBef>
              <a:spcAft>
                <a:spcPct val="0"/>
              </a:spcAft>
              <a:defRPr>
                <a:solidFill>
                  <a:schemeClr val="tx1"/>
                </a:solidFill>
                <a:latin typeface="Garamond" panose="02020404030301010803" pitchFamily="18" charset="0"/>
              </a:defRPr>
            </a:lvl6pPr>
            <a:lvl7pPr marL="2971800" indent="-228600" algn="l" rtl="0" fontAlgn="base">
              <a:spcBef>
                <a:spcPct val="0"/>
              </a:spcBef>
              <a:spcAft>
                <a:spcPct val="0"/>
              </a:spcAft>
              <a:defRPr>
                <a:solidFill>
                  <a:schemeClr val="tx1"/>
                </a:solidFill>
                <a:latin typeface="Garamond" panose="02020404030301010803" pitchFamily="18" charset="0"/>
              </a:defRPr>
            </a:lvl7pPr>
            <a:lvl8pPr marL="3429000" indent="-228600" algn="l" rtl="0" fontAlgn="base">
              <a:spcBef>
                <a:spcPct val="0"/>
              </a:spcBef>
              <a:spcAft>
                <a:spcPct val="0"/>
              </a:spcAft>
              <a:defRPr>
                <a:solidFill>
                  <a:schemeClr val="tx1"/>
                </a:solidFill>
                <a:latin typeface="Garamond" panose="02020404030301010803" pitchFamily="18" charset="0"/>
              </a:defRPr>
            </a:lvl8pPr>
            <a:lvl9pPr marL="3886200" indent="-228600" algn="l" rtl="0" fontAlgn="base">
              <a:spcBef>
                <a:spcPct val="0"/>
              </a:spcBef>
              <a:spcAft>
                <a:spcPct val="0"/>
              </a:spcAft>
              <a:defRPr>
                <a:solidFill>
                  <a:schemeClr val="tx1"/>
                </a:solidFill>
                <a:latin typeface="Garamond" panose="02020404030301010803" pitchFamily="18" charset="0"/>
              </a:defRPr>
            </a:lvl9pPr>
          </a:lstStyle>
          <a:p>
            <a:pPr algn="ctr" eaLnBrk="1" hangingPunct="1"/>
            <a:r>
              <a:rPr lang="fa-IR" altLang="fa-IR" sz="2400">
                <a:cs typeface="B Mitra" panose="00000400000000000000" pitchFamily="2" charset="-78"/>
              </a:rPr>
              <a:t>در نهایت ارتباط را به صورت فرایندی متشکل از اجزا زیر می توان در نظر گرفت : فرستنده ، پیام ، کانال انتقال پیام ، گیرنده ، معنی ، پس فرست و بازخورد </a:t>
            </a:r>
            <a:endParaRPr lang="en-US" altLang="fa-IR" sz="2400">
              <a:cs typeface="B Mitra" panose="00000400000000000000" pitchFamily="2" charset="-78"/>
            </a:endParaRPr>
          </a:p>
        </p:txBody>
      </p:sp>
      <p:pic>
        <p:nvPicPr>
          <p:cNvPr id="9222" name="Picture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00200" y="3581400"/>
            <a:ext cx="3581400" cy="1914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14" name="Diagram 13"/>
          <p:cNvGraphicFramePr/>
          <p:nvPr/>
        </p:nvGraphicFramePr>
        <p:xfrm>
          <a:off x="6220" y="-10886"/>
          <a:ext cx="1524000" cy="656408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pPr fontAlgn="auto">
              <a:spcAft>
                <a:spcPts val="0"/>
              </a:spcAft>
              <a:defRPr/>
            </a:pPr>
            <a:r>
              <a:rPr lang="fa-IR" sz="3600" dirty="0">
                <a:solidFill>
                  <a:schemeClr val="bg1">
                    <a:lumMod val="75000"/>
                    <a:lumOff val="25000"/>
                  </a:schemeClr>
                </a:solidFill>
                <a:ea typeface="+mj-ea"/>
                <a:cs typeface="B Mitra" pitchFamily="2" charset="-78"/>
              </a:rPr>
              <a:t>خوانایی</a:t>
            </a:r>
            <a:endParaRPr lang="en-US" sz="3600" dirty="0">
              <a:solidFill>
                <a:schemeClr val="bg1">
                  <a:lumMod val="75000"/>
                  <a:lumOff val="25000"/>
                </a:schemeClr>
              </a:solidFill>
              <a:ea typeface="+mj-ea"/>
              <a:cs typeface="B Mitra" pitchFamily="2" charset="-78"/>
            </a:endParaRPr>
          </a:p>
        </p:txBody>
      </p:sp>
      <p:sp>
        <p:nvSpPr>
          <p:cNvPr id="38915" name="Rectangle 1"/>
          <p:cNvSpPr>
            <a:spLocks noChangeArrowheads="1"/>
          </p:cNvSpPr>
          <p:nvPr/>
        </p:nvSpPr>
        <p:spPr bwMode="auto">
          <a:xfrm>
            <a:off x="5089525" y="1627188"/>
            <a:ext cx="4054475" cy="532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Garamond" panose="02020404030301010803" pitchFamily="18" charset="0"/>
              </a:defRPr>
            </a:lvl1pPr>
            <a:lvl2pPr marL="742950" indent="-285750">
              <a:defRPr>
                <a:solidFill>
                  <a:schemeClr val="tx1"/>
                </a:solidFill>
                <a:latin typeface="Garamond" panose="02020404030301010803" pitchFamily="18" charset="0"/>
              </a:defRPr>
            </a:lvl2pPr>
            <a:lvl3pPr marL="1143000" indent="-228600">
              <a:defRPr>
                <a:solidFill>
                  <a:schemeClr val="tx1"/>
                </a:solidFill>
                <a:latin typeface="Garamond" panose="02020404030301010803" pitchFamily="18" charset="0"/>
              </a:defRPr>
            </a:lvl3pPr>
            <a:lvl4pPr marL="1600200" indent="-228600">
              <a:defRPr>
                <a:solidFill>
                  <a:schemeClr val="tx1"/>
                </a:solidFill>
                <a:latin typeface="Garamond" panose="02020404030301010803" pitchFamily="18" charset="0"/>
              </a:defRPr>
            </a:lvl4pPr>
            <a:lvl5pPr marL="2057400" indent="-228600">
              <a:defRPr>
                <a:solidFill>
                  <a:schemeClr val="tx1"/>
                </a:solidFill>
                <a:latin typeface="Garamond" panose="02020404030301010803" pitchFamily="18" charset="0"/>
              </a:defRPr>
            </a:lvl5pPr>
            <a:lvl6pPr marL="2514600" indent="-228600" algn="l" rtl="0" fontAlgn="base">
              <a:spcBef>
                <a:spcPct val="0"/>
              </a:spcBef>
              <a:spcAft>
                <a:spcPct val="0"/>
              </a:spcAft>
              <a:defRPr>
                <a:solidFill>
                  <a:schemeClr val="tx1"/>
                </a:solidFill>
                <a:latin typeface="Garamond" panose="02020404030301010803" pitchFamily="18" charset="0"/>
              </a:defRPr>
            </a:lvl6pPr>
            <a:lvl7pPr marL="2971800" indent="-228600" algn="l" rtl="0" fontAlgn="base">
              <a:spcBef>
                <a:spcPct val="0"/>
              </a:spcBef>
              <a:spcAft>
                <a:spcPct val="0"/>
              </a:spcAft>
              <a:defRPr>
                <a:solidFill>
                  <a:schemeClr val="tx1"/>
                </a:solidFill>
                <a:latin typeface="Garamond" panose="02020404030301010803" pitchFamily="18" charset="0"/>
              </a:defRPr>
            </a:lvl7pPr>
            <a:lvl8pPr marL="3429000" indent="-228600" algn="l" rtl="0" fontAlgn="base">
              <a:spcBef>
                <a:spcPct val="0"/>
              </a:spcBef>
              <a:spcAft>
                <a:spcPct val="0"/>
              </a:spcAft>
              <a:defRPr>
                <a:solidFill>
                  <a:schemeClr val="tx1"/>
                </a:solidFill>
                <a:latin typeface="Garamond" panose="02020404030301010803" pitchFamily="18" charset="0"/>
              </a:defRPr>
            </a:lvl8pPr>
            <a:lvl9pPr marL="3886200" indent="-228600" algn="l" rtl="0" fontAlgn="base">
              <a:spcBef>
                <a:spcPct val="0"/>
              </a:spcBef>
              <a:spcAft>
                <a:spcPct val="0"/>
              </a:spcAft>
              <a:defRPr>
                <a:solidFill>
                  <a:schemeClr val="tx1"/>
                </a:solidFill>
                <a:latin typeface="Garamond" panose="02020404030301010803" pitchFamily="18" charset="0"/>
              </a:defRPr>
            </a:lvl9pPr>
          </a:lstStyle>
          <a:p>
            <a:pPr algn="just" rtl="1" eaLnBrk="1" hangingPunct="1"/>
            <a:r>
              <a:rPr lang="fa-IR" altLang="fa-IR" sz="2000" b="1">
                <a:solidFill>
                  <a:srgbClr val="FFFF00"/>
                </a:solidFill>
                <a:cs typeface="B Mitra" panose="00000400000000000000" pitchFamily="2" charset="-78"/>
              </a:rPr>
              <a:t>4 - راهکارهای تقویت خوانایی بوسیله نشانه:</a:t>
            </a:r>
          </a:p>
          <a:p>
            <a:pPr algn="just" rtl="1" eaLnBrk="1" hangingPunct="1"/>
            <a:r>
              <a:rPr lang="fa-IR" altLang="fa-IR" sz="2000">
                <a:solidFill>
                  <a:srgbClr val="FFFF00"/>
                </a:solidFill>
                <a:cs typeface="B Mitra" panose="00000400000000000000" pitchFamily="2" charset="-78"/>
              </a:rPr>
              <a:t>1-4-ارتقاء خوانایی از طریق منحصر به فرد بودن نشانه:</a:t>
            </a:r>
            <a:endParaRPr lang="en-US" altLang="fa-IR" sz="2000">
              <a:solidFill>
                <a:srgbClr val="FFFF00"/>
              </a:solidFill>
              <a:cs typeface="B Mitra" panose="00000400000000000000" pitchFamily="2" charset="-78"/>
            </a:endParaRPr>
          </a:p>
          <a:p>
            <a:pPr algn="just" rtl="1" eaLnBrk="1" hangingPunct="1"/>
            <a:r>
              <a:rPr lang="fa-IR" altLang="fa-IR" sz="2000">
                <a:cs typeface="B Mitra" panose="00000400000000000000" pitchFamily="2" charset="-78"/>
              </a:rPr>
              <a:t>چون شناخت و استفاده از نشانه ها لازمه اش این است که عوامل بسیار به دیده ناظر </a:t>
            </a:r>
            <a:r>
              <a:rPr lang="fa-IR" altLang="fa-IR" sz="2000">
                <a:solidFill>
                  <a:srgbClr val="FFFF00"/>
                </a:solidFill>
                <a:cs typeface="B Mitra" panose="00000400000000000000" pitchFamily="2" charset="-78"/>
              </a:rPr>
              <a:t>موثرتر و برجسته</a:t>
            </a:r>
            <a:r>
              <a:rPr lang="fa-IR" altLang="fa-IR" sz="2000">
                <a:cs typeface="B Mitra" panose="00000400000000000000" pitchFamily="2" charset="-78"/>
              </a:rPr>
              <a:t> تر جلوه گر شود ، از خصوصیات مشخصه نشانه ها </a:t>
            </a:r>
            <a:r>
              <a:rPr lang="fa-IR" altLang="fa-IR" sz="2000">
                <a:solidFill>
                  <a:srgbClr val="FFFF00"/>
                </a:solidFill>
                <a:cs typeface="B Mitra" panose="00000400000000000000" pitchFamily="2" charset="-78"/>
              </a:rPr>
              <a:t>بی نظیر بودن</a:t>
            </a:r>
            <a:r>
              <a:rPr lang="fa-IR" altLang="fa-IR" sz="2000">
                <a:cs typeface="B Mitra" panose="00000400000000000000" pitchFamily="2" charset="-78"/>
              </a:rPr>
              <a:t> آن ها است . این موارد می تواند از طریق موارد زیر امکان پذیر باشد .</a:t>
            </a:r>
            <a:endParaRPr lang="en-US" altLang="fa-IR" sz="2000">
              <a:cs typeface="B Mitra" panose="00000400000000000000" pitchFamily="2" charset="-78"/>
            </a:endParaRPr>
          </a:p>
          <a:p>
            <a:pPr algn="just" rtl="1" eaLnBrk="1" hangingPunct="1"/>
            <a:r>
              <a:rPr lang="fa-IR" altLang="fa-IR" sz="2000">
                <a:cs typeface="B Mitra" panose="00000400000000000000" pitchFamily="2" charset="-78"/>
              </a:rPr>
              <a:t>1-4-1-</a:t>
            </a:r>
            <a:r>
              <a:rPr lang="fa-IR" altLang="fa-IR" sz="2000">
                <a:solidFill>
                  <a:srgbClr val="FFFF00"/>
                </a:solidFill>
                <a:cs typeface="B Mitra" panose="00000400000000000000" pitchFamily="2" charset="-78"/>
              </a:rPr>
              <a:t>داشتن فرمی واضح</a:t>
            </a:r>
            <a:endParaRPr lang="en-US" altLang="fa-IR" sz="2000">
              <a:solidFill>
                <a:srgbClr val="FFFF00"/>
              </a:solidFill>
              <a:cs typeface="B Mitra" panose="00000400000000000000" pitchFamily="2" charset="-78"/>
            </a:endParaRPr>
          </a:p>
          <a:p>
            <a:pPr algn="just" rtl="1" eaLnBrk="1" hangingPunct="1"/>
            <a:r>
              <a:rPr lang="fa-IR" altLang="fa-IR" sz="2000">
                <a:solidFill>
                  <a:srgbClr val="FFFF00"/>
                </a:solidFill>
                <a:cs typeface="B Mitra" panose="00000400000000000000" pitchFamily="2" charset="-78"/>
              </a:rPr>
              <a:t>2-4-1-تضاد با زمینه : از لحاظ وضع قرار گرفتن ، مقیاس ، قدمت و...                                       </a:t>
            </a:r>
            <a:endParaRPr lang="en-US" altLang="fa-IR" sz="2000">
              <a:solidFill>
                <a:srgbClr val="FFFF00"/>
              </a:solidFill>
              <a:cs typeface="B Mitra" panose="00000400000000000000" pitchFamily="2" charset="-78"/>
            </a:endParaRPr>
          </a:p>
          <a:p>
            <a:pPr algn="just" rtl="1" eaLnBrk="1" hangingPunct="1"/>
            <a:r>
              <a:rPr lang="fa-IR" altLang="fa-IR" sz="2000">
                <a:solidFill>
                  <a:srgbClr val="FFFF00"/>
                </a:solidFill>
                <a:cs typeface="B Mitra" panose="00000400000000000000" pitchFamily="2" charset="-78"/>
              </a:rPr>
              <a:t>3-4-1-غالب و مسلط بودن مکان نشانه بر اطرا ف از طریق: </a:t>
            </a:r>
            <a:endParaRPr lang="en-US" altLang="fa-IR" sz="2000">
              <a:solidFill>
                <a:srgbClr val="FFFF00"/>
              </a:solidFill>
              <a:cs typeface="B Mitra" panose="00000400000000000000" pitchFamily="2" charset="-78"/>
            </a:endParaRPr>
          </a:p>
          <a:p>
            <a:pPr algn="just" rtl="1" eaLnBrk="1" hangingPunct="1"/>
            <a:r>
              <a:rPr lang="fa-IR" altLang="fa-IR" sz="2000">
                <a:solidFill>
                  <a:srgbClr val="FFFF00"/>
                </a:solidFill>
                <a:cs typeface="B Mitra" panose="00000400000000000000" pitchFamily="2" charset="-78"/>
              </a:rPr>
              <a:t> 1-3-4-1-از نقاط بسیار مرئی باشد  .</a:t>
            </a:r>
            <a:endParaRPr lang="en-US" altLang="fa-IR" sz="2000">
              <a:solidFill>
                <a:srgbClr val="FFFF00"/>
              </a:solidFill>
              <a:cs typeface="B Mitra" panose="00000400000000000000" pitchFamily="2" charset="-78"/>
            </a:endParaRPr>
          </a:p>
          <a:p>
            <a:pPr algn="just" rtl="1" eaLnBrk="1" hangingPunct="1"/>
            <a:r>
              <a:rPr lang="fa-IR" altLang="fa-IR" sz="2000">
                <a:solidFill>
                  <a:srgbClr val="FFFF00"/>
                </a:solidFill>
                <a:cs typeface="B Mitra" panose="00000400000000000000" pitchFamily="2" charset="-78"/>
              </a:rPr>
              <a:t>2-3-4-1-با عوامل نزدیک خود کنتراست داشته باشد ، یعنی در وضع قرار گرفتن و یا ارتفاع آن نسبت به بقیه ساختمانها تفاوتی موجود باشد</a:t>
            </a:r>
            <a:endParaRPr lang="en-US" altLang="fa-IR" sz="2000">
              <a:solidFill>
                <a:srgbClr val="FFFF00"/>
              </a:solidFill>
              <a:cs typeface="B Mitra" panose="00000400000000000000" pitchFamily="2" charset="-78"/>
            </a:endParaRPr>
          </a:p>
        </p:txBody>
      </p:sp>
      <p:pic>
        <p:nvPicPr>
          <p:cNvPr id="6146" name="Picture 2" descr="12"/>
          <p:cNvPicPr>
            <a:picLocks noChangeAspect="1" noChangeArrowheads="1"/>
          </p:cNvPicPr>
          <p:nvPr/>
        </p:nvPicPr>
        <p:blipFill>
          <a:blip r:embed="rId2"/>
          <a:srcRect/>
          <a:stretch>
            <a:fillRect/>
          </a:stretch>
        </p:blipFill>
        <p:spPr bwMode="auto">
          <a:xfrm>
            <a:off x="1536700" y="1943100"/>
            <a:ext cx="3530600" cy="1820863"/>
          </a:xfrm>
          <a:prstGeom prst="rect">
            <a:avLst/>
          </a:prstGeom>
          <a:solidFill>
            <a:srgbClr val="FF0000"/>
          </a:solidFill>
          <a:ln w="25400">
            <a:solidFill>
              <a:srgbClr val="FF0000"/>
            </a:solidFill>
            <a:miter lim="800000"/>
            <a:headEnd/>
            <a:tailEnd/>
          </a:ln>
          <a:effectLst>
            <a:outerShdw blurRad="57150" dist="50800" dir="2700000" algn="tl" rotWithShape="0">
              <a:srgbClr val="000000">
                <a:alpha val="40000"/>
              </a:srgbClr>
            </a:outerShdw>
          </a:effectLst>
        </p:spPr>
      </p:pic>
      <p:pic>
        <p:nvPicPr>
          <p:cNvPr id="6147" name="Picture 3" descr="15"/>
          <p:cNvPicPr>
            <a:picLocks noChangeAspect="1" noChangeArrowheads="1"/>
          </p:cNvPicPr>
          <p:nvPr/>
        </p:nvPicPr>
        <p:blipFill>
          <a:blip r:embed="rId3"/>
          <a:srcRect/>
          <a:stretch>
            <a:fillRect/>
          </a:stretch>
        </p:blipFill>
        <p:spPr bwMode="auto">
          <a:xfrm>
            <a:off x="1930400" y="3951288"/>
            <a:ext cx="2743200" cy="2770187"/>
          </a:xfrm>
          <a:prstGeom prst="rect">
            <a:avLst/>
          </a:prstGeom>
          <a:solidFill>
            <a:srgbClr val="FF0000"/>
          </a:solidFill>
          <a:ln w="25400">
            <a:solidFill>
              <a:srgbClr val="FF0000"/>
            </a:solidFill>
            <a:miter lim="800000"/>
            <a:headEnd/>
            <a:tailEnd/>
          </a:ln>
          <a:effectLst>
            <a:outerShdw blurRad="57150" dist="50800" dir="2700000" algn="tl" rotWithShape="0">
              <a:srgbClr val="000000">
                <a:alpha val="40000"/>
              </a:srgbClr>
            </a:outerShdw>
          </a:effectLst>
        </p:spPr>
      </p:pic>
      <p:sp>
        <p:nvSpPr>
          <p:cNvPr id="38918" name="Rectangle 20"/>
          <p:cNvSpPr>
            <a:spLocks noChangeArrowheads="1"/>
          </p:cNvSpPr>
          <p:nvPr/>
        </p:nvSpPr>
        <p:spPr bwMode="auto">
          <a:xfrm>
            <a:off x="5165725" y="382588"/>
            <a:ext cx="372745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a:defRPr>
                <a:solidFill>
                  <a:schemeClr val="tx1"/>
                </a:solidFill>
                <a:latin typeface="Garamond" panose="02020404030301010803" pitchFamily="18" charset="0"/>
              </a:defRPr>
            </a:lvl1pPr>
            <a:lvl2pPr marL="742950" indent="-285750">
              <a:defRPr>
                <a:solidFill>
                  <a:schemeClr val="tx1"/>
                </a:solidFill>
                <a:latin typeface="Garamond" panose="02020404030301010803" pitchFamily="18" charset="0"/>
              </a:defRPr>
            </a:lvl2pPr>
            <a:lvl3pPr marL="1143000" indent="-228600">
              <a:defRPr>
                <a:solidFill>
                  <a:schemeClr val="tx1"/>
                </a:solidFill>
                <a:latin typeface="Garamond" panose="02020404030301010803" pitchFamily="18" charset="0"/>
              </a:defRPr>
            </a:lvl3pPr>
            <a:lvl4pPr marL="1600200" indent="-228600">
              <a:defRPr>
                <a:solidFill>
                  <a:schemeClr val="tx1"/>
                </a:solidFill>
                <a:latin typeface="Garamond" panose="02020404030301010803" pitchFamily="18" charset="0"/>
              </a:defRPr>
            </a:lvl4pPr>
            <a:lvl5pPr marL="2057400" indent="-228600">
              <a:defRPr>
                <a:solidFill>
                  <a:schemeClr val="tx1"/>
                </a:solidFill>
                <a:latin typeface="Garamond" panose="02020404030301010803" pitchFamily="18" charset="0"/>
              </a:defRPr>
            </a:lvl5pPr>
            <a:lvl6pPr marL="2514600" indent="-228600" algn="l" rtl="0" fontAlgn="base">
              <a:spcBef>
                <a:spcPct val="0"/>
              </a:spcBef>
              <a:spcAft>
                <a:spcPct val="0"/>
              </a:spcAft>
              <a:defRPr>
                <a:solidFill>
                  <a:schemeClr val="tx1"/>
                </a:solidFill>
                <a:latin typeface="Garamond" panose="02020404030301010803" pitchFamily="18" charset="0"/>
              </a:defRPr>
            </a:lvl6pPr>
            <a:lvl7pPr marL="2971800" indent="-228600" algn="l" rtl="0" fontAlgn="base">
              <a:spcBef>
                <a:spcPct val="0"/>
              </a:spcBef>
              <a:spcAft>
                <a:spcPct val="0"/>
              </a:spcAft>
              <a:defRPr>
                <a:solidFill>
                  <a:schemeClr val="tx1"/>
                </a:solidFill>
                <a:latin typeface="Garamond" panose="02020404030301010803" pitchFamily="18" charset="0"/>
              </a:defRPr>
            </a:lvl7pPr>
            <a:lvl8pPr marL="3429000" indent="-228600" algn="l" rtl="0" fontAlgn="base">
              <a:spcBef>
                <a:spcPct val="0"/>
              </a:spcBef>
              <a:spcAft>
                <a:spcPct val="0"/>
              </a:spcAft>
              <a:defRPr>
                <a:solidFill>
                  <a:schemeClr val="tx1"/>
                </a:solidFill>
                <a:latin typeface="Garamond" panose="02020404030301010803" pitchFamily="18" charset="0"/>
              </a:defRPr>
            </a:lvl8pPr>
            <a:lvl9pPr marL="3886200" indent="-228600" algn="l" rtl="0" fontAlgn="base">
              <a:spcBef>
                <a:spcPct val="0"/>
              </a:spcBef>
              <a:spcAft>
                <a:spcPct val="0"/>
              </a:spcAft>
              <a:defRPr>
                <a:solidFill>
                  <a:schemeClr val="tx1"/>
                </a:solidFill>
                <a:latin typeface="Garamond" panose="02020404030301010803" pitchFamily="18" charset="0"/>
              </a:defRPr>
            </a:lvl9pPr>
          </a:lstStyle>
          <a:p>
            <a:pPr algn="just" rtl="1" eaLnBrk="1" hangingPunct="1">
              <a:buFont typeface="Wingdings" panose="05000000000000000000" pitchFamily="2" charset="2"/>
              <a:buChar char="q"/>
            </a:pPr>
            <a:r>
              <a:rPr lang="fa-IR" altLang="fa-IR" sz="2400" b="1">
                <a:solidFill>
                  <a:srgbClr val="FF0000"/>
                </a:solidFill>
                <a:cs typeface="B Mitra" panose="00000400000000000000" pitchFamily="2" charset="-78"/>
              </a:rPr>
              <a:t>راهکارهای تقویت خوانایی :</a:t>
            </a:r>
          </a:p>
        </p:txBody>
      </p:sp>
      <p:graphicFrame>
        <p:nvGraphicFramePr>
          <p:cNvPr id="18" name="Diagram 17"/>
          <p:cNvGraphicFramePr/>
          <p:nvPr/>
        </p:nvGraphicFramePr>
        <p:xfrm>
          <a:off x="0" y="72785"/>
          <a:ext cx="1524000" cy="6564086"/>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pPr fontAlgn="auto">
              <a:spcAft>
                <a:spcPts val="0"/>
              </a:spcAft>
              <a:defRPr/>
            </a:pPr>
            <a:r>
              <a:rPr lang="fa-IR" sz="3600" dirty="0">
                <a:solidFill>
                  <a:schemeClr val="bg1">
                    <a:lumMod val="75000"/>
                    <a:lumOff val="25000"/>
                  </a:schemeClr>
                </a:solidFill>
                <a:ea typeface="+mj-ea"/>
                <a:cs typeface="B Mitra" pitchFamily="2" charset="-78"/>
              </a:rPr>
              <a:t>خوانایی</a:t>
            </a:r>
            <a:endParaRPr lang="en-US" sz="3600" dirty="0">
              <a:solidFill>
                <a:schemeClr val="bg1">
                  <a:lumMod val="75000"/>
                  <a:lumOff val="25000"/>
                </a:schemeClr>
              </a:solidFill>
              <a:ea typeface="+mj-ea"/>
              <a:cs typeface="B Mitra" pitchFamily="2" charset="-78"/>
            </a:endParaRPr>
          </a:p>
        </p:txBody>
      </p:sp>
      <p:sp>
        <p:nvSpPr>
          <p:cNvPr id="39939" name="Rectangle 1"/>
          <p:cNvSpPr>
            <a:spLocks noChangeArrowheads="1"/>
          </p:cNvSpPr>
          <p:nvPr/>
        </p:nvSpPr>
        <p:spPr bwMode="auto">
          <a:xfrm>
            <a:off x="5303838" y="1997075"/>
            <a:ext cx="3733800" cy="4708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Garamond" panose="02020404030301010803" pitchFamily="18" charset="0"/>
              </a:defRPr>
            </a:lvl1pPr>
            <a:lvl2pPr marL="742950" indent="-285750">
              <a:defRPr>
                <a:solidFill>
                  <a:schemeClr val="tx1"/>
                </a:solidFill>
                <a:latin typeface="Garamond" panose="02020404030301010803" pitchFamily="18" charset="0"/>
              </a:defRPr>
            </a:lvl2pPr>
            <a:lvl3pPr marL="1143000" indent="-228600">
              <a:defRPr>
                <a:solidFill>
                  <a:schemeClr val="tx1"/>
                </a:solidFill>
                <a:latin typeface="Garamond" panose="02020404030301010803" pitchFamily="18" charset="0"/>
              </a:defRPr>
            </a:lvl3pPr>
            <a:lvl4pPr marL="1600200" indent="-228600">
              <a:defRPr>
                <a:solidFill>
                  <a:schemeClr val="tx1"/>
                </a:solidFill>
                <a:latin typeface="Garamond" panose="02020404030301010803" pitchFamily="18" charset="0"/>
              </a:defRPr>
            </a:lvl4pPr>
            <a:lvl5pPr marL="2057400" indent="-228600">
              <a:defRPr>
                <a:solidFill>
                  <a:schemeClr val="tx1"/>
                </a:solidFill>
                <a:latin typeface="Garamond" panose="02020404030301010803" pitchFamily="18" charset="0"/>
              </a:defRPr>
            </a:lvl5pPr>
            <a:lvl6pPr marL="2514600" indent="-228600" algn="l" rtl="0" fontAlgn="base">
              <a:spcBef>
                <a:spcPct val="0"/>
              </a:spcBef>
              <a:spcAft>
                <a:spcPct val="0"/>
              </a:spcAft>
              <a:defRPr>
                <a:solidFill>
                  <a:schemeClr val="tx1"/>
                </a:solidFill>
                <a:latin typeface="Garamond" panose="02020404030301010803" pitchFamily="18" charset="0"/>
              </a:defRPr>
            </a:lvl6pPr>
            <a:lvl7pPr marL="2971800" indent="-228600" algn="l" rtl="0" fontAlgn="base">
              <a:spcBef>
                <a:spcPct val="0"/>
              </a:spcBef>
              <a:spcAft>
                <a:spcPct val="0"/>
              </a:spcAft>
              <a:defRPr>
                <a:solidFill>
                  <a:schemeClr val="tx1"/>
                </a:solidFill>
                <a:latin typeface="Garamond" panose="02020404030301010803" pitchFamily="18" charset="0"/>
              </a:defRPr>
            </a:lvl7pPr>
            <a:lvl8pPr marL="3429000" indent="-228600" algn="l" rtl="0" fontAlgn="base">
              <a:spcBef>
                <a:spcPct val="0"/>
              </a:spcBef>
              <a:spcAft>
                <a:spcPct val="0"/>
              </a:spcAft>
              <a:defRPr>
                <a:solidFill>
                  <a:schemeClr val="tx1"/>
                </a:solidFill>
                <a:latin typeface="Garamond" panose="02020404030301010803" pitchFamily="18" charset="0"/>
              </a:defRPr>
            </a:lvl8pPr>
            <a:lvl9pPr marL="3886200" indent="-228600" algn="l" rtl="0" fontAlgn="base">
              <a:spcBef>
                <a:spcPct val="0"/>
              </a:spcBef>
              <a:spcAft>
                <a:spcPct val="0"/>
              </a:spcAft>
              <a:defRPr>
                <a:solidFill>
                  <a:schemeClr val="tx1"/>
                </a:solidFill>
                <a:latin typeface="Garamond" panose="02020404030301010803" pitchFamily="18" charset="0"/>
              </a:defRPr>
            </a:lvl9pPr>
          </a:lstStyle>
          <a:p>
            <a:pPr algn="just" rtl="1" eaLnBrk="1" hangingPunct="1"/>
            <a:r>
              <a:rPr lang="fa-IR" altLang="fa-IR" sz="2000">
                <a:solidFill>
                  <a:srgbClr val="FFFF00"/>
                </a:solidFill>
                <a:cs typeface="B Mitra" panose="00000400000000000000" pitchFamily="2" charset="-78"/>
              </a:rPr>
              <a:t>2-4-ارتقاء خوانایی از طریق قرار گرفتن در محل تقاطع:</a:t>
            </a:r>
            <a:endParaRPr lang="en-US" altLang="fa-IR" sz="2000">
              <a:solidFill>
                <a:srgbClr val="FFFF00"/>
              </a:solidFill>
              <a:cs typeface="B Mitra" panose="00000400000000000000" pitchFamily="2" charset="-78"/>
            </a:endParaRPr>
          </a:p>
          <a:p>
            <a:pPr algn="just" rtl="1" eaLnBrk="1" hangingPunct="1"/>
            <a:r>
              <a:rPr lang="fa-IR" altLang="fa-IR" sz="2000">
                <a:cs typeface="B Mitra" panose="00000400000000000000" pitchFamily="2" charset="-78"/>
              </a:rPr>
              <a:t>اگر نشانه ای در محل تقاطع چند راه واقع شود بر قدرتش می افزاید .</a:t>
            </a:r>
          </a:p>
          <a:p>
            <a:pPr algn="just" rtl="1" eaLnBrk="1" hangingPunct="1"/>
            <a:endParaRPr lang="fa-IR" altLang="fa-IR" sz="2000">
              <a:cs typeface="B Mitra" panose="00000400000000000000" pitchFamily="2" charset="-78"/>
            </a:endParaRPr>
          </a:p>
          <a:p>
            <a:pPr algn="just" rtl="1" eaLnBrk="1" hangingPunct="1"/>
            <a:endParaRPr lang="fa-IR" altLang="fa-IR" sz="2000">
              <a:cs typeface="B Mitra" panose="00000400000000000000" pitchFamily="2" charset="-78"/>
            </a:endParaRPr>
          </a:p>
          <a:p>
            <a:pPr algn="just" rtl="1" eaLnBrk="1" hangingPunct="1"/>
            <a:endParaRPr lang="fa-IR" altLang="fa-IR" sz="2000">
              <a:cs typeface="B Mitra" panose="00000400000000000000" pitchFamily="2" charset="-78"/>
            </a:endParaRPr>
          </a:p>
          <a:p>
            <a:pPr algn="just" rtl="1" eaLnBrk="1" hangingPunct="1"/>
            <a:endParaRPr lang="fa-IR" altLang="fa-IR" sz="2000">
              <a:cs typeface="B Mitra" panose="00000400000000000000" pitchFamily="2" charset="-78"/>
            </a:endParaRPr>
          </a:p>
          <a:p>
            <a:pPr algn="just" rtl="1" eaLnBrk="1" hangingPunct="1"/>
            <a:endParaRPr lang="fa-IR" altLang="fa-IR" sz="2000">
              <a:cs typeface="B Mitra" panose="00000400000000000000" pitchFamily="2" charset="-78"/>
            </a:endParaRPr>
          </a:p>
          <a:p>
            <a:pPr algn="just" rtl="1" eaLnBrk="1" hangingPunct="1"/>
            <a:endParaRPr lang="fa-IR" altLang="fa-IR" sz="2000">
              <a:cs typeface="B Mitra" panose="00000400000000000000" pitchFamily="2" charset="-78"/>
            </a:endParaRPr>
          </a:p>
          <a:p>
            <a:pPr algn="just" rtl="1" eaLnBrk="1" hangingPunct="1"/>
            <a:r>
              <a:rPr lang="fa-IR" altLang="fa-IR" sz="2000">
                <a:solidFill>
                  <a:srgbClr val="FFFF00"/>
                </a:solidFill>
                <a:cs typeface="B Mitra" panose="00000400000000000000" pitchFamily="2" charset="-78"/>
              </a:rPr>
              <a:t>3-4-ارتقاء خوانایی از طریق فعالیت:</a:t>
            </a:r>
            <a:endParaRPr lang="en-US" altLang="fa-IR" sz="2000">
              <a:solidFill>
                <a:srgbClr val="FFFF00"/>
              </a:solidFill>
              <a:cs typeface="B Mitra" panose="00000400000000000000" pitchFamily="2" charset="-78"/>
            </a:endParaRPr>
          </a:p>
          <a:p>
            <a:pPr algn="just" rtl="1" eaLnBrk="1" hangingPunct="1"/>
            <a:r>
              <a:rPr lang="fa-IR" altLang="fa-IR" sz="2000">
                <a:cs typeface="B Mitra" panose="00000400000000000000" pitchFamily="2" charset="-78"/>
              </a:rPr>
              <a:t>فعالیت هایی که در عاملی از شهر صورت می پذیرد ممکن است آن را به صورت نشانه ای جلوه گر سازد</a:t>
            </a:r>
          </a:p>
          <a:p>
            <a:pPr algn="just" rtl="1" eaLnBrk="1" hangingPunct="1"/>
            <a:r>
              <a:rPr lang="fa-IR" altLang="fa-IR" sz="2000">
                <a:cs typeface="B Mitra" panose="00000400000000000000" pitchFamily="2" charset="-78"/>
              </a:rPr>
              <a:t> </a:t>
            </a:r>
            <a:endParaRPr lang="en-US" altLang="fa-IR" sz="2000">
              <a:cs typeface="B Mitra" panose="00000400000000000000" pitchFamily="2" charset="-78"/>
            </a:endParaRPr>
          </a:p>
        </p:txBody>
      </p:sp>
      <p:pic>
        <p:nvPicPr>
          <p:cNvPr id="7170" name="Picture 2" descr="17"/>
          <p:cNvPicPr>
            <a:picLocks noChangeAspect="1" noChangeArrowheads="1"/>
          </p:cNvPicPr>
          <p:nvPr/>
        </p:nvPicPr>
        <p:blipFill>
          <a:blip r:embed="rId2"/>
          <a:srcRect/>
          <a:stretch>
            <a:fillRect/>
          </a:stretch>
        </p:blipFill>
        <p:spPr bwMode="auto">
          <a:xfrm>
            <a:off x="1752600" y="4335463"/>
            <a:ext cx="3429000" cy="2430462"/>
          </a:xfrm>
          <a:prstGeom prst="rect">
            <a:avLst/>
          </a:prstGeom>
          <a:solidFill>
            <a:srgbClr val="FF0000"/>
          </a:solidFill>
          <a:ln w="25400">
            <a:solidFill>
              <a:srgbClr val="FF0000"/>
            </a:solidFill>
            <a:miter lim="800000"/>
            <a:headEnd/>
            <a:tailEnd/>
          </a:ln>
          <a:effectLst>
            <a:outerShdw blurRad="57150" dist="50800" dir="2700000" algn="tl" rotWithShape="0">
              <a:srgbClr val="000000">
                <a:alpha val="40000"/>
              </a:srgbClr>
            </a:outerShdw>
          </a:effectLst>
        </p:spPr>
      </p:pic>
      <p:sp>
        <p:nvSpPr>
          <p:cNvPr id="39941" name="Rectangle 12"/>
          <p:cNvSpPr>
            <a:spLocks noChangeArrowheads="1"/>
          </p:cNvSpPr>
          <p:nvPr/>
        </p:nvSpPr>
        <p:spPr bwMode="auto">
          <a:xfrm>
            <a:off x="5165725" y="382588"/>
            <a:ext cx="372745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a:defRPr>
                <a:solidFill>
                  <a:schemeClr val="tx1"/>
                </a:solidFill>
                <a:latin typeface="Garamond" panose="02020404030301010803" pitchFamily="18" charset="0"/>
              </a:defRPr>
            </a:lvl1pPr>
            <a:lvl2pPr marL="742950" indent="-285750">
              <a:defRPr>
                <a:solidFill>
                  <a:schemeClr val="tx1"/>
                </a:solidFill>
                <a:latin typeface="Garamond" panose="02020404030301010803" pitchFamily="18" charset="0"/>
              </a:defRPr>
            </a:lvl2pPr>
            <a:lvl3pPr marL="1143000" indent="-228600">
              <a:defRPr>
                <a:solidFill>
                  <a:schemeClr val="tx1"/>
                </a:solidFill>
                <a:latin typeface="Garamond" panose="02020404030301010803" pitchFamily="18" charset="0"/>
              </a:defRPr>
            </a:lvl3pPr>
            <a:lvl4pPr marL="1600200" indent="-228600">
              <a:defRPr>
                <a:solidFill>
                  <a:schemeClr val="tx1"/>
                </a:solidFill>
                <a:latin typeface="Garamond" panose="02020404030301010803" pitchFamily="18" charset="0"/>
              </a:defRPr>
            </a:lvl4pPr>
            <a:lvl5pPr marL="2057400" indent="-228600">
              <a:defRPr>
                <a:solidFill>
                  <a:schemeClr val="tx1"/>
                </a:solidFill>
                <a:latin typeface="Garamond" panose="02020404030301010803" pitchFamily="18" charset="0"/>
              </a:defRPr>
            </a:lvl5pPr>
            <a:lvl6pPr marL="2514600" indent="-228600" algn="l" rtl="0" fontAlgn="base">
              <a:spcBef>
                <a:spcPct val="0"/>
              </a:spcBef>
              <a:spcAft>
                <a:spcPct val="0"/>
              </a:spcAft>
              <a:defRPr>
                <a:solidFill>
                  <a:schemeClr val="tx1"/>
                </a:solidFill>
                <a:latin typeface="Garamond" panose="02020404030301010803" pitchFamily="18" charset="0"/>
              </a:defRPr>
            </a:lvl6pPr>
            <a:lvl7pPr marL="2971800" indent="-228600" algn="l" rtl="0" fontAlgn="base">
              <a:spcBef>
                <a:spcPct val="0"/>
              </a:spcBef>
              <a:spcAft>
                <a:spcPct val="0"/>
              </a:spcAft>
              <a:defRPr>
                <a:solidFill>
                  <a:schemeClr val="tx1"/>
                </a:solidFill>
                <a:latin typeface="Garamond" panose="02020404030301010803" pitchFamily="18" charset="0"/>
              </a:defRPr>
            </a:lvl7pPr>
            <a:lvl8pPr marL="3429000" indent="-228600" algn="l" rtl="0" fontAlgn="base">
              <a:spcBef>
                <a:spcPct val="0"/>
              </a:spcBef>
              <a:spcAft>
                <a:spcPct val="0"/>
              </a:spcAft>
              <a:defRPr>
                <a:solidFill>
                  <a:schemeClr val="tx1"/>
                </a:solidFill>
                <a:latin typeface="Garamond" panose="02020404030301010803" pitchFamily="18" charset="0"/>
              </a:defRPr>
            </a:lvl8pPr>
            <a:lvl9pPr marL="3886200" indent="-228600" algn="l" rtl="0" fontAlgn="base">
              <a:spcBef>
                <a:spcPct val="0"/>
              </a:spcBef>
              <a:spcAft>
                <a:spcPct val="0"/>
              </a:spcAft>
              <a:defRPr>
                <a:solidFill>
                  <a:schemeClr val="tx1"/>
                </a:solidFill>
                <a:latin typeface="Garamond" panose="02020404030301010803" pitchFamily="18" charset="0"/>
              </a:defRPr>
            </a:lvl9pPr>
          </a:lstStyle>
          <a:p>
            <a:pPr algn="just" rtl="1" eaLnBrk="1" hangingPunct="1">
              <a:buFont typeface="Wingdings" panose="05000000000000000000" pitchFamily="2" charset="2"/>
              <a:buChar char="q"/>
            </a:pPr>
            <a:r>
              <a:rPr lang="fa-IR" altLang="fa-IR" sz="2400" b="1">
                <a:solidFill>
                  <a:srgbClr val="FF0000"/>
                </a:solidFill>
                <a:cs typeface="B Mitra" panose="00000400000000000000" pitchFamily="2" charset="-78"/>
              </a:rPr>
              <a:t>راهکارهای تقویت خوانایی :</a:t>
            </a:r>
          </a:p>
        </p:txBody>
      </p:sp>
      <p:pic>
        <p:nvPicPr>
          <p:cNvPr id="39942" name="Picture 2"/>
          <p:cNvPicPr>
            <a:picLocks noChangeAspect="1" noChangeArrowheads="1"/>
          </p:cNvPicPr>
          <p:nvPr/>
        </p:nvPicPr>
        <p:blipFill>
          <a:blip r:embed="rId3">
            <a:extLst>
              <a:ext uri="{28A0092B-C50C-407E-A947-70E740481C1C}">
                <a14:useLocalDpi xmlns:a14="http://schemas.microsoft.com/office/drawing/2010/main" val="0"/>
              </a:ext>
            </a:extLst>
          </a:blip>
          <a:srcRect t="2129"/>
          <a:stretch>
            <a:fillRect/>
          </a:stretch>
        </p:blipFill>
        <p:spPr bwMode="auto">
          <a:xfrm>
            <a:off x="1752600" y="1997075"/>
            <a:ext cx="3413125" cy="2195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18" name="Diagram 17"/>
          <p:cNvGraphicFramePr/>
          <p:nvPr/>
        </p:nvGraphicFramePr>
        <p:xfrm>
          <a:off x="0" y="72785"/>
          <a:ext cx="1524000" cy="6564086"/>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pPr fontAlgn="auto">
              <a:spcAft>
                <a:spcPts val="0"/>
              </a:spcAft>
              <a:defRPr/>
            </a:pPr>
            <a:r>
              <a:rPr lang="fa-IR" sz="3600" dirty="0">
                <a:solidFill>
                  <a:schemeClr val="bg1">
                    <a:lumMod val="75000"/>
                    <a:lumOff val="25000"/>
                  </a:schemeClr>
                </a:solidFill>
                <a:ea typeface="+mj-ea"/>
                <a:cs typeface="B Mitra" pitchFamily="2" charset="-78"/>
              </a:rPr>
              <a:t>خوانایی</a:t>
            </a:r>
            <a:endParaRPr lang="en-US" sz="3600" dirty="0">
              <a:solidFill>
                <a:schemeClr val="bg1">
                  <a:lumMod val="75000"/>
                  <a:lumOff val="25000"/>
                </a:schemeClr>
              </a:solidFill>
              <a:ea typeface="+mj-ea"/>
              <a:cs typeface="B Mitra" pitchFamily="2" charset="-78"/>
            </a:endParaRPr>
          </a:p>
        </p:txBody>
      </p:sp>
      <p:sp>
        <p:nvSpPr>
          <p:cNvPr id="40963" name="Rectangle 1"/>
          <p:cNvSpPr>
            <a:spLocks noChangeArrowheads="1"/>
          </p:cNvSpPr>
          <p:nvPr/>
        </p:nvSpPr>
        <p:spPr bwMode="auto">
          <a:xfrm>
            <a:off x="5410200" y="1828800"/>
            <a:ext cx="3733800" cy="532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Garamond" panose="02020404030301010803" pitchFamily="18" charset="0"/>
              </a:defRPr>
            </a:lvl1pPr>
            <a:lvl2pPr marL="742950" indent="-285750">
              <a:defRPr>
                <a:solidFill>
                  <a:schemeClr val="tx1"/>
                </a:solidFill>
                <a:latin typeface="Garamond" panose="02020404030301010803" pitchFamily="18" charset="0"/>
              </a:defRPr>
            </a:lvl2pPr>
            <a:lvl3pPr marL="1143000" indent="-228600">
              <a:defRPr>
                <a:solidFill>
                  <a:schemeClr val="tx1"/>
                </a:solidFill>
                <a:latin typeface="Garamond" panose="02020404030301010803" pitchFamily="18" charset="0"/>
              </a:defRPr>
            </a:lvl3pPr>
            <a:lvl4pPr marL="1600200" indent="-228600">
              <a:defRPr>
                <a:solidFill>
                  <a:schemeClr val="tx1"/>
                </a:solidFill>
                <a:latin typeface="Garamond" panose="02020404030301010803" pitchFamily="18" charset="0"/>
              </a:defRPr>
            </a:lvl4pPr>
            <a:lvl5pPr marL="2057400" indent="-228600">
              <a:defRPr>
                <a:solidFill>
                  <a:schemeClr val="tx1"/>
                </a:solidFill>
                <a:latin typeface="Garamond" panose="02020404030301010803" pitchFamily="18" charset="0"/>
              </a:defRPr>
            </a:lvl5pPr>
            <a:lvl6pPr marL="2514600" indent="-228600" algn="l" rtl="0" fontAlgn="base">
              <a:spcBef>
                <a:spcPct val="0"/>
              </a:spcBef>
              <a:spcAft>
                <a:spcPct val="0"/>
              </a:spcAft>
              <a:defRPr>
                <a:solidFill>
                  <a:schemeClr val="tx1"/>
                </a:solidFill>
                <a:latin typeface="Garamond" panose="02020404030301010803" pitchFamily="18" charset="0"/>
              </a:defRPr>
            </a:lvl6pPr>
            <a:lvl7pPr marL="2971800" indent="-228600" algn="l" rtl="0" fontAlgn="base">
              <a:spcBef>
                <a:spcPct val="0"/>
              </a:spcBef>
              <a:spcAft>
                <a:spcPct val="0"/>
              </a:spcAft>
              <a:defRPr>
                <a:solidFill>
                  <a:schemeClr val="tx1"/>
                </a:solidFill>
                <a:latin typeface="Garamond" panose="02020404030301010803" pitchFamily="18" charset="0"/>
              </a:defRPr>
            </a:lvl7pPr>
            <a:lvl8pPr marL="3429000" indent="-228600" algn="l" rtl="0" fontAlgn="base">
              <a:spcBef>
                <a:spcPct val="0"/>
              </a:spcBef>
              <a:spcAft>
                <a:spcPct val="0"/>
              </a:spcAft>
              <a:defRPr>
                <a:solidFill>
                  <a:schemeClr val="tx1"/>
                </a:solidFill>
                <a:latin typeface="Garamond" panose="02020404030301010803" pitchFamily="18" charset="0"/>
              </a:defRPr>
            </a:lvl8pPr>
            <a:lvl9pPr marL="3886200" indent="-228600" algn="l" rtl="0" fontAlgn="base">
              <a:spcBef>
                <a:spcPct val="0"/>
              </a:spcBef>
              <a:spcAft>
                <a:spcPct val="0"/>
              </a:spcAft>
              <a:defRPr>
                <a:solidFill>
                  <a:schemeClr val="tx1"/>
                </a:solidFill>
                <a:latin typeface="Garamond" panose="02020404030301010803" pitchFamily="18" charset="0"/>
              </a:defRPr>
            </a:lvl9pPr>
          </a:lstStyle>
          <a:p>
            <a:pPr algn="just" rtl="1" eaLnBrk="1" hangingPunct="1"/>
            <a:r>
              <a:rPr lang="fa-IR" altLang="fa-IR" sz="2000">
                <a:solidFill>
                  <a:srgbClr val="FFFF00"/>
                </a:solidFill>
                <a:cs typeface="B Mitra" panose="00000400000000000000" pitchFamily="2" charset="-78"/>
              </a:rPr>
              <a:t>4-4- ارتقاء خوانایی از طریق حواس: </a:t>
            </a:r>
            <a:endParaRPr lang="en-US" altLang="fa-IR" sz="2000">
              <a:solidFill>
                <a:srgbClr val="FFFF00"/>
              </a:solidFill>
              <a:cs typeface="B Mitra" panose="00000400000000000000" pitchFamily="2" charset="-78"/>
            </a:endParaRPr>
          </a:p>
          <a:p>
            <a:pPr algn="just" rtl="1" eaLnBrk="1" hangingPunct="1"/>
            <a:r>
              <a:rPr lang="fa-IR" altLang="fa-IR" sz="2000">
                <a:cs typeface="B Mitra" panose="00000400000000000000" pitchFamily="2" charset="-78"/>
              </a:rPr>
              <a:t>پاره ای اوقات صدا و بو تآثیر نشانه ها را قویتر کرده اما به خودی خود عاملی نیستند که نشانه ای را بوجود آورند.</a:t>
            </a:r>
          </a:p>
          <a:p>
            <a:pPr algn="just" rtl="1" eaLnBrk="1" hangingPunct="1"/>
            <a:endParaRPr lang="fa-IR" altLang="fa-IR" sz="2000">
              <a:cs typeface="B Mitra" panose="00000400000000000000" pitchFamily="2" charset="-78"/>
            </a:endParaRPr>
          </a:p>
          <a:p>
            <a:pPr algn="just" rtl="1" eaLnBrk="1" hangingPunct="1"/>
            <a:r>
              <a:rPr lang="fa-IR" altLang="fa-IR" sz="2000">
                <a:solidFill>
                  <a:srgbClr val="FFFF00"/>
                </a:solidFill>
                <a:cs typeface="B Mitra" panose="00000400000000000000" pitchFamily="2" charset="-78"/>
              </a:rPr>
              <a:t>5-4- ارتقاء خوانایی ازطریق تسلسل وتوالی:</a:t>
            </a:r>
            <a:endParaRPr lang="en-US" altLang="fa-IR" sz="2000">
              <a:solidFill>
                <a:srgbClr val="FFFF00"/>
              </a:solidFill>
              <a:cs typeface="B Mitra" panose="00000400000000000000" pitchFamily="2" charset="-78"/>
            </a:endParaRPr>
          </a:p>
          <a:p>
            <a:pPr algn="just" rtl="1" eaLnBrk="1" hangingPunct="1"/>
            <a:r>
              <a:rPr lang="fa-IR" altLang="fa-IR" sz="2000">
                <a:cs typeface="B Mitra" panose="00000400000000000000" pitchFamily="2" charset="-78"/>
              </a:rPr>
              <a:t>بنظر می رسد استفاده از نشانه هایی که به دنبال یکدیگر ردیف شده اند و تسلسلی دارند و دیدار اجزاء هریک از آنها انتظار دیگری را در ناظر بوجود می آورد و اجزاء مهم در آنها موجب می شود ناظر به سمتی خاص قدم بردارد</a:t>
            </a:r>
            <a:endParaRPr lang="en-US" altLang="fa-IR" sz="2000">
              <a:cs typeface="B Mitra" panose="00000400000000000000" pitchFamily="2" charset="-78"/>
            </a:endParaRPr>
          </a:p>
          <a:p>
            <a:pPr algn="just" rtl="1" eaLnBrk="1" hangingPunct="1"/>
            <a:r>
              <a:rPr lang="fa-IR" altLang="fa-IR" sz="2000">
                <a:cs typeface="B Mitra" panose="00000400000000000000" pitchFamily="2" charset="-78"/>
              </a:rPr>
              <a:t>لازم است تسلسل نشانه ها پیوستگی داشته و فاصله بین آنها طولانی نباشد . البته ممکن است بین چند نشانه ردیف هم گره ای موجود باشد که در واقع در این مورد باید آن را نشانه موثرتری به شمار می آورد</a:t>
            </a:r>
            <a:endParaRPr lang="en-US" altLang="fa-IR" sz="2000">
              <a:cs typeface="B Mitra" panose="00000400000000000000" pitchFamily="2" charset="-78"/>
            </a:endParaRPr>
          </a:p>
          <a:p>
            <a:pPr algn="just" rtl="1" eaLnBrk="1" hangingPunct="1"/>
            <a:r>
              <a:rPr lang="fa-IR" altLang="fa-IR" sz="2000">
                <a:cs typeface="B Mitra" panose="00000400000000000000" pitchFamily="2" charset="-78"/>
              </a:rPr>
              <a:t> </a:t>
            </a:r>
            <a:endParaRPr lang="en-US" altLang="fa-IR" sz="2000">
              <a:cs typeface="B Mitra" panose="00000400000000000000" pitchFamily="2" charset="-78"/>
            </a:endParaRPr>
          </a:p>
        </p:txBody>
      </p:sp>
      <p:pic>
        <p:nvPicPr>
          <p:cNvPr id="8194" name="Picture 2" descr="14"/>
          <p:cNvPicPr>
            <a:picLocks noChangeAspect="1" noChangeArrowheads="1"/>
          </p:cNvPicPr>
          <p:nvPr/>
        </p:nvPicPr>
        <p:blipFill>
          <a:blip r:embed="rId2"/>
          <a:srcRect/>
          <a:stretch>
            <a:fillRect/>
          </a:stretch>
        </p:blipFill>
        <p:spPr bwMode="auto">
          <a:xfrm>
            <a:off x="1874838" y="4375150"/>
            <a:ext cx="3505200" cy="2270125"/>
          </a:xfrm>
          <a:prstGeom prst="rect">
            <a:avLst/>
          </a:prstGeom>
          <a:solidFill>
            <a:srgbClr val="FF0000"/>
          </a:solidFill>
          <a:ln w="25400">
            <a:solidFill>
              <a:srgbClr val="FF0000"/>
            </a:solidFill>
            <a:miter lim="800000"/>
            <a:headEnd/>
            <a:tailEnd/>
          </a:ln>
          <a:effectLst>
            <a:outerShdw blurRad="57150" dist="50800" dir="2700000" algn="tl" rotWithShape="0">
              <a:srgbClr val="000000">
                <a:alpha val="40000"/>
              </a:srgbClr>
            </a:outerShdw>
          </a:effectLst>
        </p:spPr>
      </p:pic>
      <p:sp>
        <p:nvSpPr>
          <p:cNvPr id="40965" name="Rectangle 12"/>
          <p:cNvSpPr>
            <a:spLocks noChangeArrowheads="1"/>
          </p:cNvSpPr>
          <p:nvPr/>
        </p:nvSpPr>
        <p:spPr bwMode="auto">
          <a:xfrm>
            <a:off x="5165725" y="382588"/>
            <a:ext cx="372745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a:defRPr>
                <a:solidFill>
                  <a:schemeClr val="tx1"/>
                </a:solidFill>
                <a:latin typeface="Garamond" panose="02020404030301010803" pitchFamily="18" charset="0"/>
              </a:defRPr>
            </a:lvl1pPr>
            <a:lvl2pPr marL="742950" indent="-285750">
              <a:defRPr>
                <a:solidFill>
                  <a:schemeClr val="tx1"/>
                </a:solidFill>
                <a:latin typeface="Garamond" panose="02020404030301010803" pitchFamily="18" charset="0"/>
              </a:defRPr>
            </a:lvl2pPr>
            <a:lvl3pPr marL="1143000" indent="-228600">
              <a:defRPr>
                <a:solidFill>
                  <a:schemeClr val="tx1"/>
                </a:solidFill>
                <a:latin typeface="Garamond" panose="02020404030301010803" pitchFamily="18" charset="0"/>
              </a:defRPr>
            </a:lvl3pPr>
            <a:lvl4pPr marL="1600200" indent="-228600">
              <a:defRPr>
                <a:solidFill>
                  <a:schemeClr val="tx1"/>
                </a:solidFill>
                <a:latin typeface="Garamond" panose="02020404030301010803" pitchFamily="18" charset="0"/>
              </a:defRPr>
            </a:lvl4pPr>
            <a:lvl5pPr marL="2057400" indent="-228600">
              <a:defRPr>
                <a:solidFill>
                  <a:schemeClr val="tx1"/>
                </a:solidFill>
                <a:latin typeface="Garamond" panose="02020404030301010803" pitchFamily="18" charset="0"/>
              </a:defRPr>
            </a:lvl5pPr>
            <a:lvl6pPr marL="2514600" indent="-228600" algn="l" rtl="0" fontAlgn="base">
              <a:spcBef>
                <a:spcPct val="0"/>
              </a:spcBef>
              <a:spcAft>
                <a:spcPct val="0"/>
              </a:spcAft>
              <a:defRPr>
                <a:solidFill>
                  <a:schemeClr val="tx1"/>
                </a:solidFill>
                <a:latin typeface="Garamond" panose="02020404030301010803" pitchFamily="18" charset="0"/>
              </a:defRPr>
            </a:lvl6pPr>
            <a:lvl7pPr marL="2971800" indent="-228600" algn="l" rtl="0" fontAlgn="base">
              <a:spcBef>
                <a:spcPct val="0"/>
              </a:spcBef>
              <a:spcAft>
                <a:spcPct val="0"/>
              </a:spcAft>
              <a:defRPr>
                <a:solidFill>
                  <a:schemeClr val="tx1"/>
                </a:solidFill>
                <a:latin typeface="Garamond" panose="02020404030301010803" pitchFamily="18" charset="0"/>
              </a:defRPr>
            </a:lvl7pPr>
            <a:lvl8pPr marL="3429000" indent="-228600" algn="l" rtl="0" fontAlgn="base">
              <a:spcBef>
                <a:spcPct val="0"/>
              </a:spcBef>
              <a:spcAft>
                <a:spcPct val="0"/>
              </a:spcAft>
              <a:defRPr>
                <a:solidFill>
                  <a:schemeClr val="tx1"/>
                </a:solidFill>
                <a:latin typeface="Garamond" panose="02020404030301010803" pitchFamily="18" charset="0"/>
              </a:defRPr>
            </a:lvl8pPr>
            <a:lvl9pPr marL="3886200" indent="-228600" algn="l" rtl="0" fontAlgn="base">
              <a:spcBef>
                <a:spcPct val="0"/>
              </a:spcBef>
              <a:spcAft>
                <a:spcPct val="0"/>
              </a:spcAft>
              <a:defRPr>
                <a:solidFill>
                  <a:schemeClr val="tx1"/>
                </a:solidFill>
                <a:latin typeface="Garamond" panose="02020404030301010803" pitchFamily="18" charset="0"/>
              </a:defRPr>
            </a:lvl9pPr>
          </a:lstStyle>
          <a:p>
            <a:pPr algn="just" rtl="1" eaLnBrk="1" hangingPunct="1">
              <a:buFont typeface="Wingdings" panose="05000000000000000000" pitchFamily="2" charset="2"/>
              <a:buChar char="q"/>
            </a:pPr>
            <a:r>
              <a:rPr lang="fa-IR" altLang="fa-IR" sz="2400" b="1">
                <a:solidFill>
                  <a:srgbClr val="FF0000"/>
                </a:solidFill>
                <a:cs typeface="B Mitra" panose="00000400000000000000" pitchFamily="2" charset="-78"/>
              </a:rPr>
              <a:t>راهکارهای تقویت خوانایی :</a:t>
            </a:r>
          </a:p>
        </p:txBody>
      </p:sp>
      <p:pic>
        <p:nvPicPr>
          <p:cNvPr id="40966"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874838" y="1881188"/>
            <a:ext cx="3505200" cy="2241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18" name="Diagram 17"/>
          <p:cNvGraphicFramePr/>
          <p:nvPr/>
        </p:nvGraphicFramePr>
        <p:xfrm>
          <a:off x="0" y="72785"/>
          <a:ext cx="1524000" cy="6564086"/>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2514600" y="762000"/>
            <a:ext cx="4198938" cy="914400"/>
          </a:xfrm>
        </p:spPr>
        <p:txBody>
          <a:bodyPr>
            <a:noAutofit/>
          </a:bodyPr>
          <a:lstStyle/>
          <a:p>
            <a:pPr fontAlgn="auto">
              <a:spcAft>
                <a:spcPts val="0"/>
              </a:spcAft>
              <a:defRPr/>
            </a:pPr>
            <a:r>
              <a:rPr lang="fa-IR" sz="2800" dirty="0">
                <a:solidFill>
                  <a:schemeClr val="bg1">
                    <a:lumMod val="75000"/>
                    <a:lumOff val="25000"/>
                  </a:schemeClr>
                </a:solidFill>
                <a:ea typeface="+mj-ea"/>
                <a:cs typeface="B Mitra" pitchFamily="2" charset="-78"/>
              </a:rPr>
              <a:t/>
            </a:r>
            <a:br>
              <a:rPr lang="fa-IR" sz="2800" dirty="0">
                <a:solidFill>
                  <a:schemeClr val="bg1">
                    <a:lumMod val="75000"/>
                    <a:lumOff val="25000"/>
                  </a:schemeClr>
                </a:solidFill>
                <a:ea typeface="+mj-ea"/>
                <a:cs typeface="B Mitra" pitchFamily="2" charset="-78"/>
              </a:rPr>
            </a:br>
            <a:r>
              <a:rPr lang="fa-IR" sz="2800" dirty="0">
                <a:solidFill>
                  <a:schemeClr val="bg1"/>
                </a:solidFill>
                <a:ea typeface="+mj-ea"/>
                <a:cs typeface="B Mitra" pitchFamily="2" charset="-78"/>
              </a:rPr>
              <a:t>( </a:t>
            </a:r>
            <a:r>
              <a:rPr lang="fa-IR" sz="3600" dirty="0">
                <a:solidFill>
                  <a:schemeClr val="bg1"/>
                </a:solidFill>
                <a:ea typeface="+mj-ea"/>
                <a:cs typeface="B Mitra" pitchFamily="2" charset="-78"/>
              </a:rPr>
              <a:t>تاریخچه تکنیک</a:t>
            </a:r>
            <a:r>
              <a:rPr lang="fa-IR" sz="2800" dirty="0">
                <a:solidFill>
                  <a:schemeClr val="bg1">
                    <a:lumMod val="75000"/>
                    <a:lumOff val="25000"/>
                  </a:schemeClr>
                </a:solidFill>
                <a:ea typeface="+mj-ea"/>
                <a:cs typeface="B Mitra" pitchFamily="2" charset="-78"/>
              </a:rPr>
              <a:t>)</a:t>
            </a:r>
            <a:endParaRPr lang="en-US" sz="2800" dirty="0">
              <a:solidFill>
                <a:schemeClr val="bg1">
                  <a:lumMod val="75000"/>
                  <a:lumOff val="25000"/>
                </a:schemeClr>
              </a:solidFill>
              <a:ea typeface="+mj-ea"/>
              <a:cs typeface="B Mitra" pitchFamily="2" charset="-78"/>
            </a:endParaRPr>
          </a:p>
        </p:txBody>
      </p:sp>
      <p:sp>
        <p:nvSpPr>
          <p:cNvPr id="41987" name="Rectangle 1"/>
          <p:cNvSpPr>
            <a:spLocks noChangeArrowheads="1"/>
          </p:cNvSpPr>
          <p:nvPr/>
        </p:nvSpPr>
        <p:spPr bwMode="auto">
          <a:xfrm>
            <a:off x="1828800" y="2452688"/>
            <a:ext cx="7010400" cy="4324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a:defRPr>
                <a:solidFill>
                  <a:schemeClr val="tx1"/>
                </a:solidFill>
                <a:latin typeface="Garamond" panose="02020404030301010803" pitchFamily="18" charset="0"/>
              </a:defRPr>
            </a:lvl1pPr>
            <a:lvl2pPr marL="742950" indent="-285750">
              <a:defRPr>
                <a:solidFill>
                  <a:schemeClr val="tx1"/>
                </a:solidFill>
                <a:latin typeface="Garamond" panose="02020404030301010803" pitchFamily="18" charset="0"/>
              </a:defRPr>
            </a:lvl2pPr>
            <a:lvl3pPr marL="1143000" indent="-228600">
              <a:defRPr>
                <a:solidFill>
                  <a:schemeClr val="tx1"/>
                </a:solidFill>
                <a:latin typeface="Garamond" panose="02020404030301010803" pitchFamily="18" charset="0"/>
              </a:defRPr>
            </a:lvl3pPr>
            <a:lvl4pPr marL="1600200" indent="-228600">
              <a:defRPr>
                <a:solidFill>
                  <a:schemeClr val="tx1"/>
                </a:solidFill>
                <a:latin typeface="Garamond" panose="02020404030301010803" pitchFamily="18" charset="0"/>
              </a:defRPr>
            </a:lvl4pPr>
            <a:lvl5pPr marL="2057400" indent="-228600">
              <a:defRPr>
                <a:solidFill>
                  <a:schemeClr val="tx1"/>
                </a:solidFill>
                <a:latin typeface="Garamond" panose="02020404030301010803" pitchFamily="18" charset="0"/>
              </a:defRPr>
            </a:lvl5pPr>
            <a:lvl6pPr marL="2514600" indent="-228600" algn="l" rtl="0" fontAlgn="base">
              <a:spcBef>
                <a:spcPct val="0"/>
              </a:spcBef>
              <a:spcAft>
                <a:spcPct val="0"/>
              </a:spcAft>
              <a:defRPr>
                <a:solidFill>
                  <a:schemeClr val="tx1"/>
                </a:solidFill>
                <a:latin typeface="Garamond" panose="02020404030301010803" pitchFamily="18" charset="0"/>
              </a:defRPr>
            </a:lvl6pPr>
            <a:lvl7pPr marL="2971800" indent="-228600" algn="l" rtl="0" fontAlgn="base">
              <a:spcBef>
                <a:spcPct val="0"/>
              </a:spcBef>
              <a:spcAft>
                <a:spcPct val="0"/>
              </a:spcAft>
              <a:defRPr>
                <a:solidFill>
                  <a:schemeClr val="tx1"/>
                </a:solidFill>
                <a:latin typeface="Garamond" panose="02020404030301010803" pitchFamily="18" charset="0"/>
              </a:defRPr>
            </a:lvl7pPr>
            <a:lvl8pPr marL="3429000" indent="-228600" algn="l" rtl="0" fontAlgn="base">
              <a:spcBef>
                <a:spcPct val="0"/>
              </a:spcBef>
              <a:spcAft>
                <a:spcPct val="0"/>
              </a:spcAft>
              <a:defRPr>
                <a:solidFill>
                  <a:schemeClr val="tx1"/>
                </a:solidFill>
                <a:latin typeface="Garamond" panose="02020404030301010803" pitchFamily="18" charset="0"/>
              </a:defRPr>
            </a:lvl8pPr>
            <a:lvl9pPr marL="3886200" indent="-228600" algn="l" rtl="0" fontAlgn="base">
              <a:spcBef>
                <a:spcPct val="0"/>
              </a:spcBef>
              <a:spcAft>
                <a:spcPct val="0"/>
              </a:spcAft>
              <a:defRPr>
                <a:solidFill>
                  <a:schemeClr val="tx1"/>
                </a:solidFill>
                <a:latin typeface="Garamond" panose="02020404030301010803" pitchFamily="18" charset="0"/>
              </a:defRPr>
            </a:lvl9pPr>
          </a:lstStyle>
          <a:p>
            <a:pPr algn="just" rtl="1" eaLnBrk="1" hangingPunct="1">
              <a:buFont typeface="Wingdings" panose="05000000000000000000" pitchFamily="2" charset="2"/>
              <a:buChar char="q"/>
            </a:pPr>
            <a:r>
              <a:rPr lang="fa-IR" altLang="fa-IR" sz="2500">
                <a:cs typeface="B Mitra" panose="00000400000000000000" pitchFamily="2" charset="-78"/>
              </a:rPr>
              <a:t>در اواخر دهه 60 میلادی، تحولی بنیادی به عنوان </a:t>
            </a:r>
            <a:r>
              <a:rPr lang="fa-IR" altLang="fa-IR" sz="2500" b="1">
                <a:solidFill>
                  <a:srgbClr val="FFFF00"/>
                </a:solidFill>
                <a:cs typeface="B Mitra" panose="00000400000000000000" pitchFamily="2" charset="-78"/>
              </a:rPr>
              <a:t>جنبشی مخالف با روش های کمی و هنری در مطالعات شهری</a:t>
            </a:r>
            <a:r>
              <a:rPr lang="fa-IR" altLang="fa-IR" sz="2500">
                <a:cs typeface="B Mitra" panose="00000400000000000000" pitchFamily="2" charset="-78"/>
              </a:rPr>
              <a:t> پدید آمد. </a:t>
            </a:r>
            <a:endParaRPr lang="en-US" altLang="fa-IR" sz="2500">
              <a:cs typeface="B Mitra" panose="00000400000000000000" pitchFamily="2" charset="-78"/>
            </a:endParaRPr>
          </a:p>
          <a:p>
            <a:pPr algn="just" rtl="1" eaLnBrk="1" hangingPunct="1">
              <a:buFont typeface="Wingdings" panose="05000000000000000000" pitchFamily="2" charset="2"/>
              <a:buChar char="q"/>
            </a:pPr>
            <a:r>
              <a:rPr lang="fa-IR" altLang="fa-IR" sz="2500">
                <a:cs typeface="B Mitra" panose="00000400000000000000" pitchFamily="2" charset="-78"/>
              </a:rPr>
              <a:t>شیوه ترسیم ذهنی تصاویر، تا زمانی که </a:t>
            </a:r>
            <a:r>
              <a:rPr lang="fa-IR" altLang="fa-IR" sz="2500" b="1">
                <a:solidFill>
                  <a:srgbClr val="FFFF00"/>
                </a:solidFill>
                <a:cs typeface="B Mitra" panose="00000400000000000000" pitchFamily="2" charset="-78"/>
              </a:rPr>
              <a:t>کوین لینچ </a:t>
            </a:r>
            <a:r>
              <a:rPr lang="fa-IR" altLang="fa-IR" sz="2500">
                <a:cs typeface="B Mitra" panose="00000400000000000000" pitchFamily="2" charset="-78"/>
              </a:rPr>
              <a:t>از آن در کتاب پایه اش به نام تصویر ذهنی استفاده کرد، به شهرت جهانی دست یافت. </a:t>
            </a:r>
            <a:endParaRPr lang="en-US" altLang="fa-IR" sz="2500">
              <a:cs typeface="B Mitra" panose="00000400000000000000" pitchFamily="2" charset="-78"/>
            </a:endParaRPr>
          </a:p>
          <a:p>
            <a:pPr algn="just" rtl="1" eaLnBrk="1" hangingPunct="1">
              <a:buFont typeface="Wingdings" panose="05000000000000000000" pitchFamily="2" charset="2"/>
              <a:buChar char="q"/>
            </a:pPr>
            <a:r>
              <a:rPr lang="fa-IR" altLang="fa-IR" sz="2500">
                <a:cs typeface="B Mitra" panose="00000400000000000000" pitchFamily="2" charset="-78"/>
              </a:rPr>
              <a:t>او به کیفیت بصری شهرهای آمریکایی، از طریق تصاویر ذهنی شهروندان از شهرهایشان توجه می کرد و از ساکنان سه شهر بوستن، جرسی سیتی، و لس آنجلس خواست تصاویر ذهنی خود را از محیط اطرافش، با توصیف و ترسیم ها و سفرهای خیالی در شهرهایشان بیان کنند. </a:t>
            </a:r>
          </a:p>
          <a:p>
            <a:pPr algn="just" rtl="1" eaLnBrk="1" hangingPunct="1">
              <a:buFont typeface="Wingdings" panose="05000000000000000000" pitchFamily="2" charset="2"/>
              <a:buChar char="q"/>
            </a:pPr>
            <a:r>
              <a:rPr lang="fa-IR" altLang="fa-IR" sz="2500">
                <a:cs typeface="B Mitra" panose="00000400000000000000" pitchFamily="2" charset="-78"/>
              </a:rPr>
              <a:t>علاوه بر لینچ </a:t>
            </a:r>
            <a:r>
              <a:rPr lang="ar-SA" altLang="fa-IR" sz="2500" b="1">
                <a:solidFill>
                  <a:srgbClr val="FFFF00"/>
                </a:solidFill>
                <a:cs typeface="B Mitra" panose="00000400000000000000" pitchFamily="2" charset="-78"/>
              </a:rPr>
              <a:t>، "اپلیارد</a:t>
            </a:r>
            <a:r>
              <a:rPr lang="en-US" altLang="fa-IR" sz="2500" b="1">
                <a:solidFill>
                  <a:srgbClr val="FFFF00"/>
                </a:solidFill>
                <a:cs typeface="B Mitra" panose="00000400000000000000" pitchFamily="2" charset="-78"/>
              </a:rPr>
              <a:t>"</a:t>
            </a:r>
            <a:r>
              <a:rPr lang="ar-SA" altLang="fa-IR" sz="2500" b="1">
                <a:solidFill>
                  <a:srgbClr val="FFFF00"/>
                </a:solidFill>
                <a:cs typeface="B Mitra" panose="00000400000000000000" pitchFamily="2" charset="-78"/>
              </a:rPr>
              <a:t>، </a:t>
            </a:r>
            <a:r>
              <a:rPr lang="en-US" altLang="fa-IR" sz="2500" b="1">
                <a:solidFill>
                  <a:srgbClr val="FFFF00"/>
                </a:solidFill>
                <a:cs typeface="B Mitra" panose="00000400000000000000" pitchFamily="2" charset="-78"/>
              </a:rPr>
              <a:t>"</a:t>
            </a:r>
            <a:r>
              <a:rPr lang="ar-SA" altLang="fa-IR" sz="2500" b="1">
                <a:solidFill>
                  <a:srgbClr val="FFFF00"/>
                </a:solidFill>
                <a:cs typeface="B Mitra" panose="00000400000000000000" pitchFamily="2" charset="-78"/>
              </a:rPr>
              <a:t>لنگ</a:t>
            </a:r>
            <a:r>
              <a:rPr lang="en-US" altLang="fa-IR" sz="2500" b="1">
                <a:solidFill>
                  <a:srgbClr val="FFFF00"/>
                </a:solidFill>
                <a:cs typeface="B Mitra" panose="00000400000000000000" pitchFamily="2" charset="-78"/>
              </a:rPr>
              <a:t>" </a:t>
            </a:r>
            <a:r>
              <a:rPr lang="ar-SA" altLang="fa-IR" sz="2500" b="1">
                <a:solidFill>
                  <a:srgbClr val="FFFF00"/>
                </a:solidFill>
                <a:cs typeface="B Mitra" panose="00000400000000000000" pitchFamily="2" charset="-78"/>
              </a:rPr>
              <a:t>و </a:t>
            </a:r>
            <a:r>
              <a:rPr lang="en-US" altLang="fa-IR" sz="2500" b="1">
                <a:solidFill>
                  <a:srgbClr val="FFFF00"/>
                </a:solidFill>
                <a:cs typeface="B Mitra" panose="00000400000000000000" pitchFamily="2" charset="-78"/>
              </a:rPr>
              <a:t>"</a:t>
            </a:r>
            <a:r>
              <a:rPr lang="ar-SA" altLang="fa-IR" sz="2500" b="1">
                <a:solidFill>
                  <a:srgbClr val="FFFF00"/>
                </a:solidFill>
                <a:cs typeface="B Mitra" panose="00000400000000000000" pitchFamily="2" charset="-78"/>
              </a:rPr>
              <a:t>نسر</a:t>
            </a:r>
            <a:r>
              <a:rPr lang="en-US" altLang="fa-IR" sz="2500" b="1">
                <a:solidFill>
                  <a:srgbClr val="FFFF00"/>
                </a:solidFill>
                <a:cs typeface="B Mitra" panose="00000400000000000000" pitchFamily="2" charset="-78"/>
              </a:rPr>
              <a:t>" </a:t>
            </a:r>
            <a:r>
              <a:rPr lang="ar-SA" altLang="fa-IR" sz="2500">
                <a:cs typeface="B Mitra" panose="00000400000000000000" pitchFamily="2" charset="-78"/>
              </a:rPr>
              <a:t>را </a:t>
            </a:r>
            <a:r>
              <a:rPr lang="fa-IR" altLang="fa-IR" sz="2500">
                <a:cs typeface="B Mitra" panose="00000400000000000000" pitchFamily="2" charset="-78"/>
              </a:rPr>
              <a:t>نیز </a:t>
            </a:r>
            <a:r>
              <a:rPr lang="ar-SA" altLang="fa-IR" sz="2500">
                <a:cs typeface="B Mitra" panose="00000400000000000000" pitchFamily="2" charset="-78"/>
              </a:rPr>
              <a:t>می توان مهم ترین حامیان این گونه تلقی از ادراك و تجربه محیط شهر و از جمله منظرشهري دانست</a:t>
            </a:r>
            <a:r>
              <a:rPr lang="fa-IR" altLang="fa-IR" sz="2500">
                <a:cs typeface="B Mitra" panose="00000400000000000000" pitchFamily="2" charset="-78"/>
              </a:rPr>
              <a:t>.</a:t>
            </a:r>
            <a:endParaRPr lang="en-US" altLang="fa-IR" sz="2500">
              <a:cs typeface="B Mitra" panose="00000400000000000000" pitchFamily="2" charset="-78"/>
            </a:endParaRPr>
          </a:p>
        </p:txBody>
      </p:sp>
      <p:sp>
        <p:nvSpPr>
          <p:cNvPr id="41988"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defRPr>
                <a:solidFill>
                  <a:schemeClr val="tx1"/>
                </a:solidFill>
                <a:latin typeface="Garamond" panose="02020404030301010803" pitchFamily="18" charset="0"/>
              </a:defRPr>
            </a:lvl1pPr>
            <a:lvl2pPr marL="742950" indent="-285750">
              <a:defRPr>
                <a:solidFill>
                  <a:schemeClr val="tx1"/>
                </a:solidFill>
                <a:latin typeface="Garamond" panose="02020404030301010803" pitchFamily="18" charset="0"/>
              </a:defRPr>
            </a:lvl2pPr>
            <a:lvl3pPr marL="1143000" indent="-228600">
              <a:defRPr>
                <a:solidFill>
                  <a:schemeClr val="tx1"/>
                </a:solidFill>
                <a:latin typeface="Garamond" panose="02020404030301010803" pitchFamily="18" charset="0"/>
              </a:defRPr>
            </a:lvl3pPr>
            <a:lvl4pPr marL="1600200" indent="-228600">
              <a:defRPr>
                <a:solidFill>
                  <a:schemeClr val="tx1"/>
                </a:solidFill>
                <a:latin typeface="Garamond" panose="02020404030301010803" pitchFamily="18" charset="0"/>
              </a:defRPr>
            </a:lvl4pPr>
            <a:lvl5pPr marL="2057400" indent="-228600">
              <a:defRPr>
                <a:solidFill>
                  <a:schemeClr val="tx1"/>
                </a:solidFill>
                <a:latin typeface="Garamond" panose="02020404030301010803" pitchFamily="18" charset="0"/>
              </a:defRPr>
            </a:lvl5pPr>
            <a:lvl6pPr marL="2514600" indent="-228600" algn="l" rtl="0" fontAlgn="base">
              <a:spcBef>
                <a:spcPct val="0"/>
              </a:spcBef>
              <a:spcAft>
                <a:spcPct val="0"/>
              </a:spcAft>
              <a:defRPr>
                <a:solidFill>
                  <a:schemeClr val="tx1"/>
                </a:solidFill>
                <a:latin typeface="Garamond" panose="02020404030301010803" pitchFamily="18" charset="0"/>
              </a:defRPr>
            </a:lvl6pPr>
            <a:lvl7pPr marL="2971800" indent="-228600" algn="l" rtl="0" fontAlgn="base">
              <a:spcBef>
                <a:spcPct val="0"/>
              </a:spcBef>
              <a:spcAft>
                <a:spcPct val="0"/>
              </a:spcAft>
              <a:defRPr>
                <a:solidFill>
                  <a:schemeClr val="tx1"/>
                </a:solidFill>
                <a:latin typeface="Garamond" panose="02020404030301010803" pitchFamily="18" charset="0"/>
              </a:defRPr>
            </a:lvl7pPr>
            <a:lvl8pPr marL="3429000" indent="-228600" algn="l" rtl="0" fontAlgn="base">
              <a:spcBef>
                <a:spcPct val="0"/>
              </a:spcBef>
              <a:spcAft>
                <a:spcPct val="0"/>
              </a:spcAft>
              <a:defRPr>
                <a:solidFill>
                  <a:schemeClr val="tx1"/>
                </a:solidFill>
                <a:latin typeface="Garamond" panose="02020404030301010803" pitchFamily="18" charset="0"/>
              </a:defRPr>
            </a:lvl8pPr>
            <a:lvl9pPr marL="3886200" indent="-228600" algn="l" rtl="0" fontAlgn="base">
              <a:spcBef>
                <a:spcPct val="0"/>
              </a:spcBef>
              <a:spcAft>
                <a:spcPct val="0"/>
              </a:spcAft>
              <a:defRPr>
                <a:solidFill>
                  <a:schemeClr val="tx1"/>
                </a:solidFill>
                <a:latin typeface="Garamond" panose="02020404030301010803" pitchFamily="18" charset="0"/>
              </a:defRPr>
            </a:lvl9pPr>
          </a:lstStyle>
          <a:p>
            <a:pPr eaLnBrk="1" hangingPunct="1"/>
            <a:endParaRPr lang="fa-IR" altLang="fa-IR"/>
          </a:p>
        </p:txBody>
      </p:sp>
      <p:sp>
        <p:nvSpPr>
          <p:cNvPr id="41989" name="Rectangle 3"/>
          <p:cNvSpPr>
            <a:spLocks noChangeArrowheads="1"/>
          </p:cNvSpPr>
          <p:nvPr/>
        </p:nvSpPr>
        <p:spPr bwMode="auto">
          <a:xfrm>
            <a:off x="4419600" y="1781175"/>
            <a:ext cx="458787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Garamond" panose="02020404030301010803" pitchFamily="18" charset="0"/>
              </a:defRPr>
            </a:lvl1pPr>
            <a:lvl2pPr marL="742950" indent="-285750">
              <a:defRPr>
                <a:solidFill>
                  <a:schemeClr val="tx1"/>
                </a:solidFill>
                <a:latin typeface="Garamond" panose="02020404030301010803" pitchFamily="18" charset="0"/>
              </a:defRPr>
            </a:lvl2pPr>
            <a:lvl3pPr marL="1143000" indent="-228600">
              <a:defRPr>
                <a:solidFill>
                  <a:schemeClr val="tx1"/>
                </a:solidFill>
                <a:latin typeface="Garamond" panose="02020404030301010803" pitchFamily="18" charset="0"/>
              </a:defRPr>
            </a:lvl3pPr>
            <a:lvl4pPr marL="1600200" indent="-228600">
              <a:defRPr>
                <a:solidFill>
                  <a:schemeClr val="tx1"/>
                </a:solidFill>
                <a:latin typeface="Garamond" panose="02020404030301010803" pitchFamily="18" charset="0"/>
              </a:defRPr>
            </a:lvl4pPr>
            <a:lvl5pPr marL="2057400" indent="-228600">
              <a:defRPr>
                <a:solidFill>
                  <a:schemeClr val="tx1"/>
                </a:solidFill>
                <a:latin typeface="Garamond" panose="02020404030301010803" pitchFamily="18" charset="0"/>
              </a:defRPr>
            </a:lvl5pPr>
            <a:lvl6pPr marL="2514600" indent="-228600" algn="l" rtl="0" fontAlgn="base">
              <a:spcBef>
                <a:spcPct val="0"/>
              </a:spcBef>
              <a:spcAft>
                <a:spcPct val="0"/>
              </a:spcAft>
              <a:defRPr>
                <a:solidFill>
                  <a:schemeClr val="tx1"/>
                </a:solidFill>
                <a:latin typeface="Garamond" panose="02020404030301010803" pitchFamily="18" charset="0"/>
              </a:defRPr>
            </a:lvl6pPr>
            <a:lvl7pPr marL="2971800" indent="-228600" algn="l" rtl="0" fontAlgn="base">
              <a:spcBef>
                <a:spcPct val="0"/>
              </a:spcBef>
              <a:spcAft>
                <a:spcPct val="0"/>
              </a:spcAft>
              <a:defRPr>
                <a:solidFill>
                  <a:schemeClr val="tx1"/>
                </a:solidFill>
                <a:latin typeface="Garamond" panose="02020404030301010803" pitchFamily="18" charset="0"/>
              </a:defRPr>
            </a:lvl7pPr>
            <a:lvl8pPr marL="3429000" indent="-228600" algn="l" rtl="0" fontAlgn="base">
              <a:spcBef>
                <a:spcPct val="0"/>
              </a:spcBef>
              <a:spcAft>
                <a:spcPct val="0"/>
              </a:spcAft>
              <a:defRPr>
                <a:solidFill>
                  <a:schemeClr val="tx1"/>
                </a:solidFill>
                <a:latin typeface="Garamond" panose="02020404030301010803" pitchFamily="18" charset="0"/>
              </a:defRPr>
            </a:lvl8pPr>
            <a:lvl9pPr marL="3886200" indent="-228600" algn="l" rtl="0" fontAlgn="base">
              <a:spcBef>
                <a:spcPct val="0"/>
              </a:spcBef>
              <a:spcAft>
                <a:spcPct val="0"/>
              </a:spcAft>
              <a:defRPr>
                <a:solidFill>
                  <a:schemeClr val="tx1"/>
                </a:solidFill>
                <a:latin typeface="Garamond" panose="02020404030301010803" pitchFamily="18" charset="0"/>
              </a:defRPr>
            </a:lvl9pPr>
          </a:lstStyle>
          <a:p>
            <a:pPr rtl="1" eaLnBrk="1" hangingPunct="1"/>
            <a:r>
              <a:rPr lang="fa-IR" altLang="fa-IR" sz="2400" b="1">
                <a:solidFill>
                  <a:srgbClr val="FF0000"/>
                </a:solidFill>
                <a:cs typeface="B Mitra" panose="00000400000000000000" pitchFamily="2" charset="-78"/>
              </a:rPr>
              <a:t>سوابق مطالعات ترسیم ذهنی تصاویر شهر:</a:t>
            </a:r>
            <a:endParaRPr lang="en-US" altLang="fa-IR" sz="2400">
              <a:solidFill>
                <a:srgbClr val="FF0000"/>
              </a:solidFill>
              <a:cs typeface="B Mitra" panose="00000400000000000000" pitchFamily="2" charset="-78"/>
            </a:endParaRPr>
          </a:p>
        </p:txBody>
      </p:sp>
      <p:graphicFrame>
        <p:nvGraphicFramePr>
          <p:cNvPr id="14" name="Diagram 13"/>
          <p:cNvGraphicFramePr/>
          <p:nvPr/>
        </p:nvGraphicFramePr>
        <p:xfrm>
          <a:off x="0" y="72785"/>
          <a:ext cx="1524000" cy="656408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2514600" y="762000"/>
            <a:ext cx="4343400" cy="914400"/>
          </a:xfrm>
        </p:spPr>
        <p:txBody>
          <a:bodyPr>
            <a:noAutofit/>
          </a:bodyPr>
          <a:lstStyle/>
          <a:p>
            <a:pPr fontAlgn="auto">
              <a:spcAft>
                <a:spcPts val="0"/>
              </a:spcAft>
              <a:defRPr/>
            </a:pPr>
            <a:r>
              <a:rPr lang="fa-IR" sz="4000" dirty="0">
                <a:solidFill>
                  <a:schemeClr val="bg1">
                    <a:lumMod val="75000"/>
                    <a:lumOff val="25000"/>
                  </a:schemeClr>
                </a:solidFill>
                <a:ea typeface="+mj-ea"/>
                <a:cs typeface="B Mitra" pitchFamily="2" charset="-78"/>
              </a:rPr>
              <a:t>معرفی تکنیک</a:t>
            </a:r>
            <a:endParaRPr lang="en-US" sz="4400" dirty="0">
              <a:solidFill>
                <a:schemeClr val="bg1">
                  <a:lumMod val="75000"/>
                  <a:lumOff val="25000"/>
                </a:schemeClr>
              </a:solidFill>
              <a:ea typeface="+mj-ea"/>
              <a:cs typeface="B Mitra" pitchFamily="2" charset="-78"/>
            </a:endParaRPr>
          </a:p>
        </p:txBody>
      </p:sp>
      <p:sp>
        <p:nvSpPr>
          <p:cNvPr id="22" name="Rectangle 1"/>
          <p:cNvSpPr>
            <a:spLocks noChangeArrowheads="1"/>
          </p:cNvSpPr>
          <p:nvPr/>
        </p:nvSpPr>
        <p:spPr bwMode="auto">
          <a:xfrm>
            <a:off x="2713038" y="1660525"/>
            <a:ext cx="6400800" cy="461963"/>
          </a:xfrm>
          <a:prstGeom prst="rect">
            <a:avLst/>
          </a:prstGeom>
          <a:noFill/>
          <a:ln w="9525">
            <a:noFill/>
            <a:miter lim="800000"/>
            <a:headEnd/>
            <a:tailEnd/>
          </a:ln>
          <a:effectLst/>
        </p:spPr>
        <p:txBody>
          <a:bodyPr anchor="ctr">
            <a:spAutoFit/>
          </a:bodyPr>
          <a:lstStyle/>
          <a:p>
            <a:pPr marL="342900" indent="-342900" algn="r" rtl="1" eaLnBrk="1" hangingPunct="1">
              <a:buFont typeface="Wingdings" pitchFamily="2" charset="2"/>
              <a:buChar char="q"/>
              <a:defRPr/>
            </a:pPr>
            <a:r>
              <a:rPr lang="fa-IR" sz="2400" b="1" dirty="0">
                <a:ln w="1905"/>
                <a:solidFill>
                  <a:srgbClr val="FF0000"/>
                </a:solidFill>
                <a:effectLst>
                  <a:outerShdw blurRad="38100" dist="38100" dir="2700000" algn="tl">
                    <a:srgbClr val="000000">
                      <a:alpha val="43137"/>
                    </a:srgbClr>
                  </a:outerShdw>
                </a:effectLst>
                <a:latin typeface="+mn-lt"/>
                <a:cs typeface="B Mitra" pitchFamily="2" charset="-78"/>
              </a:rPr>
              <a:t>روش تهیه نقشه شناختی (تصویر ذهنی ) :</a:t>
            </a:r>
            <a:r>
              <a:rPr lang="fa-IR" sz="2400" b="1" dirty="0">
                <a:ln w="1905"/>
                <a:solidFill>
                  <a:schemeClr val="bg2">
                    <a:lumMod val="10000"/>
                  </a:schemeClr>
                </a:solidFill>
                <a:effectLst>
                  <a:outerShdw blurRad="38100" dist="38100" dir="2700000" algn="tl">
                    <a:srgbClr val="000000">
                      <a:alpha val="43137"/>
                    </a:srgbClr>
                  </a:outerShdw>
                </a:effectLst>
                <a:latin typeface="+mn-lt"/>
                <a:cs typeface="B Mitra" pitchFamily="2" charset="-78"/>
              </a:rPr>
              <a:t>)</a:t>
            </a:r>
            <a:endParaRPr lang="fa-IR" b="1" dirty="0">
              <a:latin typeface="Arial" pitchFamily="34" charset="0"/>
              <a:cs typeface="B Mitra" pitchFamily="2" charset="-78"/>
            </a:endParaRPr>
          </a:p>
        </p:txBody>
      </p:sp>
      <p:sp>
        <p:nvSpPr>
          <p:cNvPr id="28" name="TextBox 27"/>
          <p:cNvSpPr txBox="1"/>
          <p:nvPr/>
        </p:nvSpPr>
        <p:spPr>
          <a:xfrm>
            <a:off x="1447800" y="2633663"/>
            <a:ext cx="7513638" cy="3786187"/>
          </a:xfrm>
          <a:prstGeom prst="rect">
            <a:avLst/>
          </a:prstGeom>
          <a:noFill/>
        </p:spPr>
        <p:txBody>
          <a:bodyPr>
            <a:spAutoFit/>
          </a:bodyPr>
          <a:lstStyle/>
          <a:p>
            <a:pPr algn="just" rtl="1" eaLnBrk="1" fontAlgn="auto" hangingPunct="1">
              <a:spcBef>
                <a:spcPts val="0"/>
              </a:spcBef>
              <a:spcAft>
                <a:spcPts val="0"/>
              </a:spcAft>
              <a:defRPr/>
            </a:pPr>
            <a:r>
              <a:rPr lang="fa-IR" sz="2000" b="1" dirty="0">
                <a:latin typeface="+mn-lt"/>
                <a:cs typeface="B Mitra" pitchFamily="2" charset="-78"/>
              </a:rPr>
              <a:t> </a:t>
            </a:r>
            <a:r>
              <a:rPr lang="fa-IR" sz="2000" b="1" u="sng" dirty="0">
                <a:solidFill>
                  <a:srgbClr val="FFFF00"/>
                </a:solidFill>
                <a:latin typeface="+mn-lt"/>
                <a:cs typeface="B Mitra" pitchFamily="2" charset="-78"/>
              </a:rPr>
              <a:t>مصاحبه شفاهی : </a:t>
            </a:r>
            <a:r>
              <a:rPr lang="fa-IR" sz="2000" dirty="0">
                <a:latin typeface="+mn-lt"/>
                <a:cs typeface="B Mitra" pitchFamily="2" charset="-78"/>
              </a:rPr>
              <a:t>مصاحبه با دسته کوچکی از اهالی شهر باتوجه به تصویری که از محیط در ذهن دارند. روش کلی در مصاحبه، بدین صورت است که سوالات در گروه های ذیل خلاصه شوند:</a:t>
            </a:r>
            <a:endParaRPr lang="en-US" sz="2000" dirty="0">
              <a:latin typeface="+mn-lt"/>
              <a:cs typeface="B Mitra" pitchFamily="2" charset="-78"/>
            </a:endParaRPr>
          </a:p>
          <a:p>
            <a:pPr algn="just" rtl="1" eaLnBrk="1" fontAlgn="auto" hangingPunct="1">
              <a:spcBef>
                <a:spcPts val="0"/>
              </a:spcBef>
              <a:spcAft>
                <a:spcPts val="0"/>
              </a:spcAft>
              <a:defRPr/>
            </a:pPr>
            <a:r>
              <a:rPr lang="fa-IR" sz="2000" dirty="0">
                <a:latin typeface="+mn-lt"/>
                <a:cs typeface="B Mitra" pitchFamily="2" charset="-78"/>
              </a:rPr>
              <a:t>الف)مصاحبه با ناظرین تعلیم نیافته</a:t>
            </a:r>
            <a:endParaRPr lang="en-US" sz="2000" dirty="0">
              <a:latin typeface="+mn-lt"/>
              <a:cs typeface="B Mitra" pitchFamily="2" charset="-78"/>
            </a:endParaRPr>
          </a:p>
          <a:p>
            <a:pPr algn="just" rtl="1" eaLnBrk="1" fontAlgn="auto" hangingPunct="1">
              <a:spcBef>
                <a:spcPts val="0"/>
              </a:spcBef>
              <a:spcAft>
                <a:spcPts val="0"/>
              </a:spcAft>
              <a:defRPr/>
            </a:pPr>
            <a:r>
              <a:rPr lang="fa-IR" sz="2000" dirty="0">
                <a:latin typeface="+mn-lt"/>
                <a:cs typeface="B Mitra" pitchFamily="2" charset="-78"/>
              </a:rPr>
              <a:t>تقاضا از مصاحبه شونده برای توضیح حس آنی نسبت به یک فضا</a:t>
            </a:r>
            <a:endParaRPr lang="en-US" sz="2000" dirty="0">
              <a:latin typeface="+mn-lt"/>
              <a:cs typeface="B Mitra" pitchFamily="2" charset="-78"/>
            </a:endParaRPr>
          </a:p>
          <a:p>
            <a:pPr algn="just" rtl="1" eaLnBrk="1" fontAlgn="auto" hangingPunct="1">
              <a:spcBef>
                <a:spcPts val="0"/>
              </a:spcBef>
              <a:spcAft>
                <a:spcPts val="0"/>
              </a:spcAft>
              <a:defRPr/>
            </a:pPr>
            <a:r>
              <a:rPr lang="fa-IR" sz="2000" dirty="0">
                <a:latin typeface="+mn-lt"/>
                <a:cs typeface="B Mitra" pitchFamily="2" charset="-78"/>
              </a:rPr>
              <a:t>وقتی کلمه .................. را می شنوید، چه نکته ایی به ذهن شما می آید؟</a:t>
            </a:r>
            <a:endParaRPr lang="en-US" sz="2000" dirty="0">
              <a:latin typeface="+mn-lt"/>
              <a:cs typeface="B Mitra" pitchFamily="2" charset="-78"/>
            </a:endParaRPr>
          </a:p>
          <a:p>
            <a:pPr algn="just" rtl="1" eaLnBrk="1" fontAlgn="auto" hangingPunct="1">
              <a:spcBef>
                <a:spcPts val="0"/>
              </a:spcBef>
              <a:spcAft>
                <a:spcPts val="0"/>
              </a:spcAft>
              <a:defRPr/>
            </a:pPr>
            <a:r>
              <a:rPr lang="fa-IR" sz="2000" dirty="0">
                <a:latin typeface="+mn-lt"/>
                <a:cs typeface="B Mitra" pitchFamily="2" charset="-78"/>
              </a:rPr>
              <a:t>چگونه می توانید تصویر ذهنی خود را توصیف نمایید؟</a:t>
            </a:r>
            <a:endParaRPr lang="en-US" sz="2000" dirty="0">
              <a:latin typeface="+mn-lt"/>
              <a:cs typeface="B Mitra" pitchFamily="2" charset="-78"/>
            </a:endParaRPr>
          </a:p>
          <a:p>
            <a:pPr algn="just" rtl="1" eaLnBrk="1" fontAlgn="auto" hangingPunct="1">
              <a:spcBef>
                <a:spcPts val="0"/>
              </a:spcBef>
              <a:spcAft>
                <a:spcPts val="0"/>
              </a:spcAft>
              <a:defRPr/>
            </a:pPr>
            <a:r>
              <a:rPr lang="fa-IR" sz="2000" dirty="0">
                <a:latin typeface="+mn-lt"/>
                <a:cs typeface="B Mitra" pitchFamily="2" charset="-78"/>
              </a:rPr>
              <a:t>آیا تصویر ذهنی شما طی سال های اخیر دگرگون شده است؟</a:t>
            </a:r>
            <a:endParaRPr lang="en-US" sz="2000" dirty="0">
              <a:latin typeface="+mn-lt"/>
              <a:cs typeface="B Mitra" pitchFamily="2" charset="-78"/>
            </a:endParaRPr>
          </a:p>
          <a:p>
            <a:pPr algn="just" rtl="1" eaLnBrk="1" fontAlgn="auto" hangingPunct="1">
              <a:spcBef>
                <a:spcPts val="0"/>
              </a:spcBef>
              <a:spcAft>
                <a:spcPts val="0"/>
              </a:spcAft>
              <a:defRPr/>
            </a:pPr>
            <a:r>
              <a:rPr lang="fa-IR" sz="2000" dirty="0">
                <a:latin typeface="+mn-lt"/>
                <a:cs typeface="B Mitra" pitchFamily="2" charset="-78"/>
              </a:rPr>
              <a:t>و.....</a:t>
            </a:r>
            <a:endParaRPr lang="en-US" sz="2000" dirty="0">
              <a:latin typeface="+mn-lt"/>
              <a:cs typeface="B Mitra" pitchFamily="2" charset="-78"/>
            </a:endParaRPr>
          </a:p>
          <a:p>
            <a:pPr algn="just" rtl="1" eaLnBrk="1" fontAlgn="auto" hangingPunct="1">
              <a:spcBef>
                <a:spcPts val="0"/>
              </a:spcBef>
              <a:spcAft>
                <a:spcPts val="0"/>
              </a:spcAft>
              <a:defRPr/>
            </a:pPr>
            <a:r>
              <a:rPr lang="fa-IR" sz="2000" dirty="0">
                <a:latin typeface="+mn-lt"/>
                <a:cs typeface="B Mitra" pitchFamily="2" charset="-78"/>
              </a:rPr>
              <a:t>ب) تقاضا از مصاحبه شونده برای ترسیم نقشه ای از خلاصه شهر یا ... </a:t>
            </a:r>
          </a:p>
          <a:p>
            <a:pPr marL="457200" indent="-457200" algn="just" rtl="1" eaLnBrk="1" fontAlgn="auto" hangingPunct="1">
              <a:lnSpc>
                <a:spcPct val="150000"/>
              </a:lnSpc>
              <a:spcBef>
                <a:spcPts val="0"/>
              </a:spcBef>
              <a:spcAft>
                <a:spcPts val="0"/>
              </a:spcAft>
              <a:buFont typeface="+mj-lt"/>
              <a:buAutoNum type="arabicPeriod"/>
              <a:defRPr/>
            </a:pPr>
            <a:r>
              <a:rPr lang="fa-IR" sz="2000" b="1" dirty="0">
                <a:solidFill>
                  <a:srgbClr val="FFFF00"/>
                </a:solidFill>
                <a:latin typeface="+mn-lt"/>
                <a:cs typeface="B Mitra" pitchFamily="2" charset="-78"/>
              </a:rPr>
              <a:t> </a:t>
            </a:r>
            <a:r>
              <a:rPr lang="fa-IR" sz="2000" b="1" u="sng" dirty="0">
                <a:solidFill>
                  <a:srgbClr val="FFFF00"/>
                </a:solidFill>
                <a:latin typeface="+mn-lt"/>
                <a:cs typeface="B Mitra" pitchFamily="2" charset="-78"/>
              </a:rPr>
              <a:t>مشاهده مستقیم : </a:t>
            </a:r>
            <a:r>
              <a:rPr lang="fa-IR" sz="2000" dirty="0">
                <a:latin typeface="+mn-lt"/>
                <a:cs typeface="B Mitra" pitchFamily="2" charset="-78"/>
              </a:rPr>
              <a:t>بررسی منظم تصاویر ذهنی حاصل از دیدار قسمت های مختلف شهر توسط ناظر تعلیم یافته</a:t>
            </a:r>
            <a:endParaRPr lang="en-US" sz="2000" dirty="0">
              <a:latin typeface="+mn-lt"/>
              <a:cs typeface="B Mitra" pitchFamily="2" charset="-78"/>
            </a:endParaRPr>
          </a:p>
        </p:txBody>
      </p:sp>
      <p:sp>
        <p:nvSpPr>
          <p:cNvPr id="43013" name="TextBox 28"/>
          <p:cNvSpPr txBox="1">
            <a:spLocks noChangeArrowheads="1"/>
          </p:cNvSpPr>
          <p:nvPr/>
        </p:nvSpPr>
        <p:spPr bwMode="auto">
          <a:xfrm>
            <a:off x="3094038" y="2266950"/>
            <a:ext cx="58674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Garamond" panose="02020404030301010803" pitchFamily="18" charset="0"/>
              </a:defRPr>
            </a:lvl1pPr>
            <a:lvl2pPr marL="742950" indent="-285750">
              <a:defRPr>
                <a:solidFill>
                  <a:schemeClr val="tx1"/>
                </a:solidFill>
                <a:latin typeface="Garamond" panose="02020404030301010803" pitchFamily="18" charset="0"/>
              </a:defRPr>
            </a:lvl2pPr>
            <a:lvl3pPr marL="1143000" indent="-228600">
              <a:defRPr>
                <a:solidFill>
                  <a:schemeClr val="tx1"/>
                </a:solidFill>
                <a:latin typeface="Garamond" panose="02020404030301010803" pitchFamily="18" charset="0"/>
              </a:defRPr>
            </a:lvl3pPr>
            <a:lvl4pPr marL="1600200" indent="-228600">
              <a:defRPr>
                <a:solidFill>
                  <a:schemeClr val="tx1"/>
                </a:solidFill>
                <a:latin typeface="Garamond" panose="02020404030301010803" pitchFamily="18" charset="0"/>
              </a:defRPr>
            </a:lvl4pPr>
            <a:lvl5pPr marL="2057400" indent="-228600">
              <a:defRPr>
                <a:solidFill>
                  <a:schemeClr val="tx1"/>
                </a:solidFill>
                <a:latin typeface="Garamond" panose="02020404030301010803" pitchFamily="18" charset="0"/>
              </a:defRPr>
            </a:lvl5pPr>
            <a:lvl6pPr marL="2514600" indent="-228600" algn="l" rtl="0" fontAlgn="base">
              <a:spcBef>
                <a:spcPct val="0"/>
              </a:spcBef>
              <a:spcAft>
                <a:spcPct val="0"/>
              </a:spcAft>
              <a:defRPr>
                <a:solidFill>
                  <a:schemeClr val="tx1"/>
                </a:solidFill>
                <a:latin typeface="Garamond" panose="02020404030301010803" pitchFamily="18" charset="0"/>
              </a:defRPr>
            </a:lvl6pPr>
            <a:lvl7pPr marL="2971800" indent="-228600" algn="l" rtl="0" fontAlgn="base">
              <a:spcBef>
                <a:spcPct val="0"/>
              </a:spcBef>
              <a:spcAft>
                <a:spcPct val="0"/>
              </a:spcAft>
              <a:defRPr>
                <a:solidFill>
                  <a:schemeClr val="tx1"/>
                </a:solidFill>
                <a:latin typeface="Garamond" panose="02020404030301010803" pitchFamily="18" charset="0"/>
              </a:defRPr>
            </a:lvl7pPr>
            <a:lvl8pPr marL="3429000" indent="-228600" algn="l" rtl="0" fontAlgn="base">
              <a:spcBef>
                <a:spcPct val="0"/>
              </a:spcBef>
              <a:spcAft>
                <a:spcPct val="0"/>
              </a:spcAft>
              <a:defRPr>
                <a:solidFill>
                  <a:schemeClr val="tx1"/>
                </a:solidFill>
                <a:latin typeface="Garamond" panose="02020404030301010803" pitchFamily="18" charset="0"/>
              </a:defRPr>
            </a:lvl8pPr>
            <a:lvl9pPr marL="3886200" indent="-228600" algn="l" rtl="0" fontAlgn="base">
              <a:spcBef>
                <a:spcPct val="0"/>
              </a:spcBef>
              <a:spcAft>
                <a:spcPct val="0"/>
              </a:spcAft>
              <a:defRPr>
                <a:solidFill>
                  <a:schemeClr val="tx1"/>
                </a:solidFill>
                <a:latin typeface="Garamond" panose="02020404030301010803" pitchFamily="18" charset="0"/>
              </a:defRPr>
            </a:lvl9pPr>
          </a:lstStyle>
          <a:p>
            <a:pPr algn="r" rtl="1" eaLnBrk="1" hangingPunct="1"/>
            <a:r>
              <a:rPr lang="fa-IR" altLang="fa-IR" b="1">
                <a:cs typeface="B Mitra" panose="00000400000000000000" pitchFamily="2" charset="-78"/>
              </a:rPr>
              <a:t>برای تهیه ی این نقشه ها از دو روش زیر استفاده می شود :</a:t>
            </a:r>
          </a:p>
        </p:txBody>
      </p:sp>
      <p:graphicFrame>
        <p:nvGraphicFramePr>
          <p:cNvPr id="13" name="Diagram 12"/>
          <p:cNvGraphicFramePr/>
          <p:nvPr/>
        </p:nvGraphicFramePr>
        <p:xfrm>
          <a:off x="0" y="72785"/>
          <a:ext cx="1524000" cy="656408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fontAlgn="auto">
              <a:spcAft>
                <a:spcPts val="0"/>
              </a:spcAft>
              <a:defRPr/>
            </a:pPr>
            <a:r>
              <a:rPr lang="fa-IR" sz="3600" dirty="0">
                <a:solidFill>
                  <a:schemeClr val="bg1">
                    <a:lumMod val="75000"/>
                    <a:lumOff val="25000"/>
                  </a:schemeClr>
                </a:solidFill>
                <a:ea typeface="+mj-ea"/>
                <a:cs typeface="B Mitra" pitchFamily="2" charset="-78"/>
              </a:rPr>
              <a:t>نمایانگرها در تکنیک ادراک</a:t>
            </a:r>
            <a:endParaRPr lang="en-US" sz="3600" dirty="0">
              <a:solidFill>
                <a:schemeClr val="bg1">
                  <a:lumMod val="75000"/>
                  <a:lumOff val="25000"/>
                </a:schemeClr>
              </a:solidFill>
              <a:ea typeface="+mj-ea"/>
              <a:cs typeface="B Mitra" pitchFamily="2" charset="-78"/>
            </a:endParaRPr>
          </a:p>
        </p:txBody>
      </p:sp>
      <p:graphicFrame>
        <p:nvGraphicFramePr>
          <p:cNvPr id="5" name="Diagram 4"/>
          <p:cNvGraphicFramePr/>
          <p:nvPr/>
        </p:nvGraphicFramePr>
        <p:xfrm>
          <a:off x="838200" y="1803400"/>
          <a:ext cx="7315200" cy="50546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6" name="Diagram 5"/>
          <p:cNvGraphicFramePr/>
          <p:nvPr/>
        </p:nvGraphicFramePr>
        <p:xfrm>
          <a:off x="0" y="72785"/>
          <a:ext cx="1524000" cy="6564086"/>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pPr fontAlgn="auto">
              <a:spcAft>
                <a:spcPts val="0"/>
              </a:spcAft>
              <a:defRPr/>
            </a:pPr>
            <a:r>
              <a:rPr lang="fa-IR" sz="3600" dirty="0">
                <a:solidFill>
                  <a:schemeClr val="bg1">
                    <a:lumMod val="75000"/>
                    <a:lumOff val="25000"/>
                  </a:schemeClr>
                </a:solidFill>
                <a:ea typeface="+mj-ea"/>
                <a:cs typeface="B Mitra" pitchFamily="2" charset="-78"/>
              </a:rPr>
              <a:t>ارتباط</a:t>
            </a:r>
            <a:endParaRPr lang="en-US" sz="3600" dirty="0">
              <a:solidFill>
                <a:schemeClr val="bg1">
                  <a:lumMod val="75000"/>
                  <a:lumOff val="25000"/>
                </a:schemeClr>
              </a:solidFill>
              <a:ea typeface="+mj-ea"/>
              <a:cs typeface="B Mitra" pitchFamily="2" charset="-78"/>
            </a:endParaRPr>
          </a:p>
        </p:txBody>
      </p:sp>
      <p:sp>
        <p:nvSpPr>
          <p:cNvPr id="10243" name="Rectangle 1"/>
          <p:cNvSpPr>
            <a:spLocks noChangeArrowheads="1"/>
          </p:cNvSpPr>
          <p:nvPr/>
        </p:nvSpPr>
        <p:spPr bwMode="auto">
          <a:xfrm>
            <a:off x="1600200" y="1835150"/>
            <a:ext cx="7391400" cy="4802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a:defRPr>
                <a:solidFill>
                  <a:schemeClr val="tx1"/>
                </a:solidFill>
                <a:latin typeface="Garamond" panose="02020404030301010803" pitchFamily="18" charset="0"/>
              </a:defRPr>
            </a:lvl1pPr>
            <a:lvl2pPr marL="742950" indent="-285750">
              <a:defRPr>
                <a:solidFill>
                  <a:schemeClr val="tx1"/>
                </a:solidFill>
                <a:latin typeface="Garamond" panose="02020404030301010803" pitchFamily="18" charset="0"/>
              </a:defRPr>
            </a:lvl2pPr>
            <a:lvl3pPr marL="1143000" indent="-228600">
              <a:defRPr>
                <a:solidFill>
                  <a:schemeClr val="tx1"/>
                </a:solidFill>
                <a:latin typeface="Garamond" panose="02020404030301010803" pitchFamily="18" charset="0"/>
              </a:defRPr>
            </a:lvl3pPr>
            <a:lvl4pPr marL="1600200" indent="-228600">
              <a:defRPr>
                <a:solidFill>
                  <a:schemeClr val="tx1"/>
                </a:solidFill>
                <a:latin typeface="Garamond" panose="02020404030301010803" pitchFamily="18" charset="0"/>
              </a:defRPr>
            </a:lvl4pPr>
            <a:lvl5pPr marL="2057400" indent="-228600">
              <a:defRPr>
                <a:solidFill>
                  <a:schemeClr val="tx1"/>
                </a:solidFill>
                <a:latin typeface="Garamond" panose="02020404030301010803" pitchFamily="18" charset="0"/>
              </a:defRPr>
            </a:lvl5pPr>
            <a:lvl6pPr marL="2514600" indent="-228600" algn="l" rtl="0" fontAlgn="base">
              <a:spcBef>
                <a:spcPct val="0"/>
              </a:spcBef>
              <a:spcAft>
                <a:spcPct val="0"/>
              </a:spcAft>
              <a:defRPr>
                <a:solidFill>
                  <a:schemeClr val="tx1"/>
                </a:solidFill>
                <a:latin typeface="Garamond" panose="02020404030301010803" pitchFamily="18" charset="0"/>
              </a:defRPr>
            </a:lvl6pPr>
            <a:lvl7pPr marL="2971800" indent="-228600" algn="l" rtl="0" fontAlgn="base">
              <a:spcBef>
                <a:spcPct val="0"/>
              </a:spcBef>
              <a:spcAft>
                <a:spcPct val="0"/>
              </a:spcAft>
              <a:defRPr>
                <a:solidFill>
                  <a:schemeClr val="tx1"/>
                </a:solidFill>
                <a:latin typeface="Garamond" panose="02020404030301010803" pitchFamily="18" charset="0"/>
              </a:defRPr>
            </a:lvl7pPr>
            <a:lvl8pPr marL="3429000" indent="-228600" algn="l" rtl="0" fontAlgn="base">
              <a:spcBef>
                <a:spcPct val="0"/>
              </a:spcBef>
              <a:spcAft>
                <a:spcPct val="0"/>
              </a:spcAft>
              <a:defRPr>
                <a:solidFill>
                  <a:schemeClr val="tx1"/>
                </a:solidFill>
                <a:latin typeface="Garamond" panose="02020404030301010803" pitchFamily="18" charset="0"/>
              </a:defRPr>
            </a:lvl8pPr>
            <a:lvl9pPr marL="3886200" indent="-228600" algn="l" rtl="0" fontAlgn="base">
              <a:spcBef>
                <a:spcPct val="0"/>
              </a:spcBef>
              <a:spcAft>
                <a:spcPct val="0"/>
              </a:spcAft>
              <a:defRPr>
                <a:solidFill>
                  <a:schemeClr val="tx1"/>
                </a:solidFill>
                <a:latin typeface="Garamond" panose="02020404030301010803" pitchFamily="18" charset="0"/>
              </a:defRPr>
            </a:lvl9pPr>
          </a:lstStyle>
          <a:p>
            <a:pPr algn="just" rtl="1" eaLnBrk="1" hangingPunct="1">
              <a:buFont typeface="Wingdings" panose="05000000000000000000" pitchFamily="2" charset="2"/>
              <a:buChar char="q"/>
            </a:pPr>
            <a:r>
              <a:rPr lang="fa-IR" altLang="fa-IR" b="1">
                <a:solidFill>
                  <a:srgbClr val="FF0000"/>
                </a:solidFill>
                <a:cs typeface="B Mitra" panose="00000400000000000000" pitchFamily="2" charset="-78"/>
              </a:rPr>
              <a:t>فرستنده</a:t>
            </a:r>
            <a:r>
              <a:rPr lang="fa-IR" altLang="fa-IR">
                <a:solidFill>
                  <a:srgbClr val="FF0000"/>
                </a:solidFill>
                <a:cs typeface="B Mitra" panose="00000400000000000000" pitchFamily="2" charset="-78"/>
              </a:rPr>
              <a:t> </a:t>
            </a:r>
            <a:r>
              <a:rPr lang="fa-IR" altLang="fa-IR">
                <a:cs typeface="B Mitra" panose="00000400000000000000" pitchFamily="2" charset="-78"/>
              </a:rPr>
              <a:t>:</a:t>
            </a:r>
            <a:r>
              <a:rPr lang="en-US" altLang="fa-IR">
                <a:cs typeface="B Mitra" panose="00000400000000000000" pitchFamily="2" charset="-78"/>
              </a:rPr>
              <a:t> </a:t>
            </a:r>
            <a:r>
              <a:rPr lang="fa-IR" altLang="fa-IR">
                <a:cs typeface="B Mitra" panose="00000400000000000000" pitchFamily="2" charset="-78"/>
              </a:rPr>
              <a:t>مرکز ارسال پیام است . فرستنده می تواند انسان یا بخشی از محیط باشد ، مثلا یک شی ( میز ) یا یک فضا ( میدان شهری ) . ارسال پیام توسط فرستنده می تواند آگاهانه یا نا آگاهانه باشد . مانند یک سخنرانی ( آگاهانه و توسط انسان ) و یا ناآگاهانه مانند نحوه پوشش یک فرد که نشان  از قومیت اوست </a:t>
            </a:r>
            <a:endParaRPr lang="en-US" altLang="fa-IR">
              <a:cs typeface="B Mitra" panose="00000400000000000000" pitchFamily="2" charset="-78"/>
            </a:endParaRPr>
          </a:p>
          <a:p>
            <a:pPr algn="just" rtl="1" eaLnBrk="1" hangingPunct="1">
              <a:buFont typeface="Wingdings" panose="05000000000000000000" pitchFamily="2" charset="2"/>
              <a:buChar char="q"/>
            </a:pPr>
            <a:r>
              <a:rPr lang="fa-IR" altLang="fa-IR" b="1">
                <a:solidFill>
                  <a:srgbClr val="FF0000"/>
                </a:solidFill>
                <a:cs typeface="B Mitra" panose="00000400000000000000" pitchFamily="2" charset="-78"/>
              </a:rPr>
              <a:t>پیام :</a:t>
            </a:r>
            <a:r>
              <a:rPr lang="fa-IR" altLang="fa-IR">
                <a:solidFill>
                  <a:srgbClr val="FF0000"/>
                </a:solidFill>
                <a:cs typeface="B Mitra" panose="00000400000000000000" pitchFamily="2" charset="-78"/>
              </a:rPr>
              <a:t>  </a:t>
            </a:r>
            <a:r>
              <a:rPr lang="fa-IR" altLang="fa-IR">
                <a:cs typeface="B Mitra" panose="00000400000000000000" pitchFamily="2" charset="-78"/>
              </a:rPr>
              <a:t>انتقال پیام ممکن است از راه های مختلف انجام پذیرد </a:t>
            </a:r>
            <a:r>
              <a:rPr lang="en-US" altLang="fa-IR">
                <a:cs typeface="B Mitra" panose="00000400000000000000" pitchFamily="2" charset="-78"/>
              </a:rPr>
              <a:t>.</a:t>
            </a:r>
            <a:r>
              <a:rPr lang="fa-IR" altLang="fa-IR">
                <a:cs typeface="B Mitra" panose="00000400000000000000" pitchFamily="2" charset="-78"/>
              </a:rPr>
              <a:t>بشر برای دریافت این پیام ها از کانال های مختلف که همان حواس اوست استفاده می کند . در این گونه دریافت پیام ها که مستقیما از راه حواس پنجگانه صورت می گیرند صحبت از " کانال طبیعی " می کنیم و در مقابل از وسائل فنی – مثلا رادیو – را انتقال به وسیله یک " کانال مصنوعی " می نامیم</a:t>
            </a:r>
          </a:p>
          <a:p>
            <a:pPr algn="just" rtl="1" eaLnBrk="1" hangingPunct="1">
              <a:buFont typeface="Wingdings" panose="05000000000000000000" pitchFamily="2" charset="2"/>
              <a:buChar char="q"/>
            </a:pPr>
            <a:r>
              <a:rPr lang="fa-IR" altLang="fa-IR" b="1">
                <a:solidFill>
                  <a:srgbClr val="FF0000"/>
                </a:solidFill>
                <a:cs typeface="B Mitra" panose="00000400000000000000" pitchFamily="2" charset="-78"/>
              </a:rPr>
              <a:t>کانال انتقال پیام :</a:t>
            </a:r>
            <a:r>
              <a:rPr lang="fa-IR" altLang="fa-IR">
                <a:cs typeface="B Mitra" panose="00000400000000000000" pitchFamily="2" charset="-78"/>
              </a:rPr>
              <a:t>کانال انتقال پیام چگونگی دسترسی گیرنده به پیام را بیان می کند .یک پیام ممکن است از کانال های مختلف ارسال شود . مانند زیبایی یک گل که از طریق دیدن ، بوییدن و لمس کردن ادراک می گردد</a:t>
            </a:r>
            <a:endParaRPr lang="en-US" altLang="fa-IR">
              <a:cs typeface="B Mitra" panose="00000400000000000000" pitchFamily="2" charset="-78"/>
            </a:endParaRPr>
          </a:p>
          <a:p>
            <a:pPr algn="just" rtl="1" eaLnBrk="1" hangingPunct="1">
              <a:buFont typeface="Wingdings" panose="05000000000000000000" pitchFamily="2" charset="2"/>
              <a:buChar char="q"/>
            </a:pPr>
            <a:r>
              <a:rPr lang="fa-IR" altLang="fa-IR" b="1">
                <a:solidFill>
                  <a:srgbClr val="FF0000"/>
                </a:solidFill>
                <a:cs typeface="B Mitra" panose="00000400000000000000" pitchFamily="2" charset="-78"/>
              </a:rPr>
              <a:t>معنی :</a:t>
            </a:r>
            <a:r>
              <a:rPr lang="en-US" altLang="fa-IR">
                <a:solidFill>
                  <a:srgbClr val="FF0000"/>
                </a:solidFill>
                <a:cs typeface="B Mitra" panose="00000400000000000000" pitchFamily="2" charset="-78"/>
              </a:rPr>
              <a:t> </a:t>
            </a:r>
            <a:r>
              <a:rPr lang="fa-IR" altLang="fa-IR">
                <a:cs typeface="B Mitra" panose="00000400000000000000" pitchFamily="2" charset="-78"/>
              </a:rPr>
              <a:t>یک پیام جدید به خودی خود هیچ معنایی نمی دهد مگر اینکه معنی آن در ذهن افراد وجود داشته باشد </a:t>
            </a:r>
            <a:endParaRPr lang="en-US" altLang="fa-IR">
              <a:cs typeface="B Mitra" panose="00000400000000000000" pitchFamily="2" charset="-78"/>
            </a:endParaRPr>
          </a:p>
          <a:p>
            <a:pPr algn="just" rtl="1" eaLnBrk="1" hangingPunct="1">
              <a:buFont typeface="Wingdings" panose="05000000000000000000" pitchFamily="2" charset="2"/>
              <a:buChar char="q"/>
            </a:pPr>
            <a:r>
              <a:rPr lang="fa-IR" altLang="fa-IR" b="1">
                <a:solidFill>
                  <a:srgbClr val="FF0000"/>
                </a:solidFill>
                <a:cs typeface="B Mitra" panose="00000400000000000000" pitchFamily="2" charset="-78"/>
              </a:rPr>
              <a:t>پس فرست :</a:t>
            </a:r>
            <a:r>
              <a:rPr lang="en-US" altLang="fa-IR">
                <a:solidFill>
                  <a:srgbClr val="FF0000"/>
                </a:solidFill>
                <a:cs typeface="B Mitra" panose="00000400000000000000" pitchFamily="2" charset="-78"/>
              </a:rPr>
              <a:t> </a:t>
            </a:r>
            <a:r>
              <a:rPr lang="fa-IR" altLang="fa-IR">
                <a:cs typeface="B Mitra" panose="00000400000000000000" pitchFamily="2" charset="-78"/>
              </a:rPr>
              <a:t>گیرنده یا انسان پس از دریافت پیام ، در ذهن خود طی یک فرایند پیچیده آن را درک می نماید . پیام ادراک شده به صورت های مختلف بر انسان تاثیرگذار خواهد بود . تمامی این تاثیرات ، از اثرات رفتاری را که از گیرنده سر می زند پس فرست می نامند</a:t>
            </a:r>
            <a:endParaRPr lang="en-US" altLang="fa-IR">
              <a:cs typeface="B Mitra" panose="00000400000000000000" pitchFamily="2" charset="-78"/>
            </a:endParaRPr>
          </a:p>
          <a:p>
            <a:pPr algn="just" rtl="1" eaLnBrk="1" hangingPunct="1">
              <a:buFont typeface="Wingdings" panose="05000000000000000000" pitchFamily="2" charset="2"/>
              <a:buChar char="q"/>
            </a:pPr>
            <a:r>
              <a:rPr lang="fa-IR" altLang="fa-IR" b="1">
                <a:solidFill>
                  <a:srgbClr val="FF0000"/>
                </a:solidFill>
                <a:cs typeface="B Mitra" panose="00000400000000000000" pitchFamily="2" charset="-78"/>
              </a:rPr>
              <a:t>بازخورد </a:t>
            </a:r>
            <a:r>
              <a:rPr lang="fa-IR" altLang="fa-IR" b="1">
                <a:cs typeface="B Mitra" panose="00000400000000000000" pitchFamily="2" charset="-78"/>
              </a:rPr>
              <a:t>:</a:t>
            </a:r>
            <a:r>
              <a:rPr lang="en-US" altLang="fa-IR">
                <a:cs typeface="B Mitra" panose="00000400000000000000" pitchFamily="2" charset="-78"/>
              </a:rPr>
              <a:t> </a:t>
            </a:r>
            <a:r>
              <a:rPr lang="fa-IR" altLang="fa-IR">
                <a:cs typeface="B Mitra" panose="00000400000000000000" pitchFamily="2" charset="-78"/>
              </a:rPr>
              <a:t>اگر فرستنده هوشمند باشد ( مثلا یک انسان ) پس فرست ارسالی از سوی گیرنده همچون یک پیام موثر ، بر فرستنده تاثیر می گذارد </a:t>
            </a:r>
            <a:endParaRPr lang="en-US" altLang="fa-IR">
              <a:cs typeface="B Mitra" panose="00000400000000000000" pitchFamily="2" charset="-78"/>
            </a:endParaRPr>
          </a:p>
        </p:txBody>
      </p:sp>
      <p:graphicFrame>
        <p:nvGraphicFramePr>
          <p:cNvPr id="13" name="Diagram 12"/>
          <p:cNvGraphicFramePr/>
          <p:nvPr/>
        </p:nvGraphicFramePr>
        <p:xfrm>
          <a:off x="0" y="72785"/>
          <a:ext cx="1524000" cy="656408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pPr fontAlgn="auto">
              <a:spcAft>
                <a:spcPts val="0"/>
              </a:spcAft>
              <a:defRPr/>
            </a:pPr>
            <a:r>
              <a:rPr lang="fa-IR" sz="3600" dirty="0">
                <a:solidFill>
                  <a:schemeClr val="bg1">
                    <a:lumMod val="75000"/>
                    <a:lumOff val="25000"/>
                  </a:schemeClr>
                </a:solidFill>
                <a:ea typeface="+mj-ea"/>
                <a:cs typeface="B Mitra" pitchFamily="2" charset="-78"/>
              </a:rPr>
              <a:t>پیام</a:t>
            </a:r>
            <a:endParaRPr lang="en-US" sz="3600" dirty="0">
              <a:solidFill>
                <a:schemeClr val="bg1">
                  <a:lumMod val="75000"/>
                  <a:lumOff val="25000"/>
                </a:schemeClr>
              </a:solidFill>
              <a:ea typeface="+mj-ea"/>
              <a:cs typeface="B Mitra" pitchFamily="2" charset="-78"/>
            </a:endParaRPr>
          </a:p>
        </p:txBody>
      </p:sp>
      <p:sp>
        <p:nvSpPr>
          <p:cNvPr id="2" name="Rectangle 1"/>
          <p:cNvSpPr/>
          <p:nvPr/>
        </p:nvSpPr>
        <p:spPr>
          <a:xfrm>
            <a:off x="1600200" y="1404938"/>
            <a:ext cx="7315200" cy="5694362"/>
          </a:xfrm>
          <a:prstGeom prst="rect">
            <a:avLst/>
          </a:prstGeom>
        </p:spPr>
        <p:txBody>
          <a:bodyPr>
            <a:spAutoFit/>
          </a:bodyPr>
          <a:lstStyle/>
          <a:p>
            <a:pPr algn="just" rtl="1" eaLnBrk="1" fontAlgn="auto" hangingPunct="1">
              <a:spcBef>
                <a:spcPts val="0"/>
              </a:spcBef>
              <a:spcAft>
                <a:spcPts val="0"/>
              </a:spcAft>
              <a:defRPr/>
            </a:pPr>
            <a:r>
              <a:rPr lang="fa-IR" sz="2400" b="1" dirty="0">
                <a:solidFill>
                  <a:srgbClr val="FF0000"/>
                </a:solidFill>
                <a:latin typeface="+mn-lt"/>
                <a:cs typeface="B Mitra" pitchFamily="2" charset="-78"/>
              </a:rPr>
              <a:t>انواع پیام : </a:t>
            </a:r>
            <a:endParaRPr lang="en-US" sz="2400" dirty="0">
              <a:solidFill>
                <a:srgbClr val="FF0000"/>
              </a:solidFill>
              <a:latin typeface="+mn-lt"/>
              <a:cs typeface="B Mitra" pitchFamily="2" charset="-78"/>
            </a:endParaRPr>
          </a:p>
          <a:p>
            <a:pPr marL="342900" indent="-342900" algn="just" rtl="1" eaLnBrk="1" fontAlgn="auto" hangingPunct="1">
              <a:spcBef>
                <a:spcPts val="0"/>
              </a:spcBef>
              <a:spcAft>
                <a:spcPts val="0"/>
              </a:spcAft>
              <a:buFont typeface="Wingdings" pitchFamily="2" charset="2"/>
              <a:buChar char="q"/>
              <a:defRPr/>
            </a:pPr>
            <a:r>
              <a:rPr lang="fa-IR" sz="2000" b="1" dirty="0">
                <a:solidFill>
                  <a:srgbClr val="FFFF00"/>
                </a:solidFill>
                <a:latin typeface="+mn-lt"/>
                <a:cs typeface="B Mitra" pitchFamily="2" charset="-78"/>
              </a:rPr>
              <a:t>اطلاعات زیبایی شناختی </a:t>
            </a:r>
            <a:r>
              <a:rPr lang="fa-IR" sz="2000" b="1" dirty="0">
                <a:latin typeface="+mn-lt"/>
                <a:cs typeface="B Mitra" pitchFamily="2" charset="-78"/>
              </a:rPr>
              <a:t>: </a:t>
            </a:r>
            <a:r>
              <a:rPr lang="fa-IR" sz="2000" dirty="0">
                <a:latin typeface="+mn-lt"/>
                <a:cs typeface="B Mitra" pitchFamily="2" charset="-78"/>
              </a:rPr>
              <a:t>قسمت خاصی از روان ما را مخاطب قرار می دهند و باعث می شوند که در ما یک نوع احساس رضایت بوجود آید . این احساس تحت تاثیر عوامل روانی – اجتماعی است و به این دلیل مساله ایست کاملا کاملا تابع شخص دریافت کننده اطلاعات</a:t>
            </a:r>
            <a:endParaRPr lang="en-US" sz="2000" dirty="0">
              <a:latin typeface="+mn-lt"/>
              <a:cs typeface="B Mitra" pitchFamily="2" charset="-78"/>
            </a:endParaRPr>
          </a:p>
          <a:p>
            <a:pPr marL="342900" indent="-342900" algn="just" rtl="1" eaLnBrk="1" fontAlgn="auto" hangingPunct="1">
              <a:spcBef>
                <a:spcPts val="0"/>
              </a:spcBef>
              <a:spcAft>
                <a:spcPts val="0"/>
              </a:spcAft>
              <a:buFont typeface="Wingdings" pitchFamily="2" charset="2"/>
              <a:buChar char="q"/>
              <a:defRPr/>
            </a:pPr>
            <a:r>
              <a:rPr lang="fa-IR" sz="2000" b="1" dirty="0">
                <a:solidFill>
                  <a:srgbClr val="FFFF00"/>
                </a:solidFill>
                <a:latin typeface="+mn-lt"/>
                <a:cs typeface="B Mitra" pitchFamily="2" charset="-78"/>
              </a:rPr>
              <a:t>اطلاعات سمانتیک </a:t>
            </a:r>
            <a:r>
              <a:rPr lang="fa-IR" sz="2000" b="1" dirty="0">
                <a:latin typeface="+mn-lt"/>
                <a:cs typeface="B Mitra" pitchFamily="2" charset="-78"/>
              </a:rPr>
              <a:t>:</a:t>
            </a:r>
            <a:r>
              <a:rPr lang="fa-IR" sz="2000" dirty="0">
                <a:latin typeface="+mn-lt"/>
                <a:cs typeface="B Mitra" pitchFamily="2" charset="-78"/>
              </a:rPr>
              <a:t> درست نقطه مقابل اطلاعات زیباشناختی هستند . این اطلاعات فاقد ارزش زیباشناختی بوده اما مفهوم و معنایی خاص را به ذهن ما منتقل می سازند یا به بیان دیگر چیزی به ما می آموزند .</a:t>
            </a:r>
            <a:endParaRPr lang="en-US" sz="2000" dirty="0">
              <a:latin typeface="+mn-lt"/>
              <a:cs typeface="B Mitra" pitchFamily="2" charset="-78"/>
            </a:endParaRPr>
          </a:p>
          <a:p>
            <a:pPr marL="342900" indent="-342900" algn="just" rtl="1" eaLnBrk="1" fontAlgn="auto" hangingPunct="1">
              <a:spcBef>
                <a:spcPts val="0"/>
              </a:spcBef>
              <a:spcAft>
                <a:spcPts val="0"/>
              </a:spcAft>
              <a:buFont typeface="Wingdings" pitchFamily="2" charset="2"/>
              <a:buChar char="q"/>
              <a:defRPr/>
            </a:pPr>
            <a:r>
              <a:rPr lang="fa-IR" sz="2000" dirty="0">
                <a:latin typeface="+mn-lt"/>
                <a:cs typeface="B Mitra" pitchFamily="2" charset="-78"/>
              </a:rPr>
              <a:t>خبرهایی که تنها دارای اطلاعات معنایی یا اطلاعات زیبایی شناختی باشند خبرهایی هستند نادر و استثنایی . به طور معمول هر خبر مخلوطی است از اطلاعات معنایی و زیبایی شناختی </a:t>
            </a:r>
            <a:endParaRPr lang="en-US" sz="2000" dirty="0">
              <a:latin typeface="+mn-lt"/>
              <a:cs typeface="B Mitra" pitchFamily="2" charset="-78"/>
            </a:endParaRPr>
          </a:p>
          <a:p>
            <a:pPr algn="just" rtl="1" eaLnBrk="1" fontAlgn="auto" hangingPunct="1">
              <a:spcBef>
                <a:spcPts val="0"/>
              </a:spcBef>
              <a:spcAft>
                <a:spcPts val="0"/>
              </a:spcAft>
              <a:defRPr/>
            </a:pPr>
            <a:r>
              <a:rPr lang="fa-IR" sz="2000" b="1" dirty="0">
                <a:solidFill>
                  <a:srgbClr val="FF0000"/>
                </a:solidFill>
                <a:latin typeface="+mn-lt"/>
                <a:cs typeface="B Mitra" pitchFamily="2" charset="-78"/>
              </a:rPr>
              <a:t>انواع نحوه ارائه پیام :</a:t>
            </a:r>
            <a:endParaRPr lang="en-US" sz="2000" dirty="0">
              <a:solidFill>
                <a:srgbClr val="FF0000"/>
              </a:solidFill>
              <a:latin typeface="+mn-lt"/>
              <a:cs typeface="B Mitra" pitchFamily="2" charset="-78"/>
            </a:endParaRPr>
          </a:p>
          <a:p>
            <a:pPr marL="342900" indent="-342900" algn="just" rtl="1" eaLnBrk="1" fontAlgn="auto" hangingPunct="1">
              <a:spcBef>
                <a:spcPts val="0"/>
              </a:spcBef>
              <a:spcAft>
                <a:spcPts val="0"/>
              </a:spcAft>
              <a:buFont typeface="Wingdings" pitchFamily="2" charset="2"/>
              <a:buChar char="q"/>
              <a:defRPr/>
            </a:pPr>
            <a:r>
              <a:rPr lang="fa-IR" sz="2000" dirty="0">
                <a:latin typeface="+mn-lt"/>
                <a:cs typeface="B Mitra" pitchFamily="2" charset="-78"/>
              </a:rPr>
              <a:t>پیام ها را از دیدگاه نحوه ارائه به دودسته پیام های فعال و غیرفعال نیز می توان تقسیم کرد  </a:t>
            </a:r>
            <a:endParaRPr lang="en-US" sz="2000" dirty="0">
              <a:latin typeface="+mn-lt"/>
              <a:cs typeface="B Mitra" pitchFamily="2" charset="-78"/>
            </a:endParaRPr>
          </a:p>
          <a:p>
            <a:pPr marL="342900" indent="-342900" algn="just" rtl="1" eaLnBrk="1" fontAlgn="auto" hangingPunct="1">
              <a:spcBef>
                <a:spcPts val="0"/>
              </a:spcBef>
              <a:spcAft>
                <a:spcPts val="0"/>
              </a:spcAft>
              <a:buFont typeface="Wingdings" pitchFamily="2" charset="2"/>
              <a:buChar char="q"/>
              <a:defRPr/>
            </a:pPr>
            <a:r>
              <a:rPr lang="fa-IR" sz="2000" b="1" dirty="0">
                <a:solidFill>
                  <a:srgbClr val="FFFF00"/>
                </a:solidFill>
                <a:latin typeface="+mn-lt"/>
                <a:cs typeface="B Mitra" pitchFamily="2" charset="-78"/>
              </a:rPr>
              <a:t>پیام فعال </a:t>
            </a:r>
            <a:r>
              <a:rPr lang="fa-IR" sz="2000" b="1" dirty="0">
                <a:latin typeface="+mn-lt"/>
                <a:cs typeface="B Mitra" pitchFamily="2" charset="-78"/>
              </a:rPr>
              <a:t>:</a:t>
            </a:r>
            <a:r>
              <a:rPr lang="fa-IR" sz="2000" dirty="0">
                <a:latin typeface="+mn-lt"/>
                <a:cs typeface="B Mitra" pitchFamily="2" charset="-78"/>
              </a:rPr>
              <a:t> اخبار مربوط به اتومبیل از راه رسیده و کسی که پنجره را باز کرده است توجه ما را جلب نموده اند . ما می خواهیم بیشتر در این مورد بدانیم . اخباری را که در این ارتباط به ما می رسند اخبار فعال می نامیم  .در واقع آن دسته از پیام ها هستند که در لحظه جلب توجه نموده و حواس ما را ناخودآگاه به کار می گیرند </a:t>
            </a:r>
            <a:endParaRPr lang="en-US" sz="2000" dirty="0">
              <a:latin typeface="+mn-lt"/>
              <a:cs typeface="B Mitra" pitchFamily="2" charset="-78"/>
            </a:endParaRPr>
          </a:p>
          <a:p>
            <a:pPr marL="342900" indent="-342900" algn="just" rtl="1" eaLnBrk="1" fontAlgn="auto" hangingPunct="1">
              <a:spcBef>
                <a:spcPts val="0"/>
              </a:spcBef>
              <a:spcAft>
                <a:spcPts val="0"/>
              </a:spcAft>
              <a:buFont typeface="Wingdings" pitchFamily="2" charset="2"/>
              <a:buChar char="q"/>
              <a:defRPr/>
            </a:pPr>
            <a:r>
              <a:rPr lang="fa-IR" sz="2000" b="1" dirty="0">
                <a:solidFill>
                  <a:srgbClr val="FFFF00"/>
                </a:solidFill>
                <a:latin typeface="+mn-lt"/>
                <a:cs typeface="B Mitra" pitchFamily="2" charset="-78"/>
              </a:rPr>
              <a:t>پیام غیر فعال</a:t>
            </a:r>
            <a:r>
              <a:rPr lang="fa-IR" sz="2000" dirty="0">
                <a:solidFill>
                  <a:srgbClr val="FFFF00"/>
                </a:solidFill>
                <a:latin typeface="+mn-lt"/>
                <a:cs typeface="B Mitra" pitchFamily="2" charset="-78"/>
              </a:rPr>
              <a:t> </a:t>
            </a:r>
            <a:r>
              <a:rPr lang="fa-IR" sz="2000" dirty="0">
                <a:latin typeface="+mn-lt"/>
                <a:cs typeface="B Mitra" pitchFamily="2" charset="-78"/>
              </a:rPr>
              <a:t>: نمای ساختمان و صدای قطار را از دور دست می شناسیم این اخبار در این لحظه توجه ما را جلب نمی کند . اگرچه که آنها را دریافت و درک می کنیم (گروتر ، 1383 : 7 ) .</a:t>
            </a:r>
            <a:endParaRPr lang="en-US" sz="2000" dirty="0">
              <a:latin typeface="+mn-lt"/>
              <a:cs typeface="B Mitra" pitchFamily="2" charset="-78"/>
            </a:endParaRPr>
          </a:p>
          <a:p>
            <a:pPr marL="342900" indent="-342900" algn="just" rtl="1" eaLnBrk="1" fontAlgn="auto" hangingPunct="1">
              <a:spcBef>
                <a:spcPts val="0"/>
              </a:spcBef>
              <a:spcAft>
                <a:spcPts val="0"/>
              </a:spcAft>
              <a:buFont typeface="Wingdings" pitchFamily="2" charset="2"/>
              <a:buChar char="q"/>
              <a:defRPr/>
            </a:pPr>
            <a:r>
              <a:rPr lang="fa-IR" sz="2000" dirty="0">
                <a:latin typeface="+mn-lt"/>
                <a:cs typeface="B Mitra" pitchFamily="2" charset="-78"/>
              </a:rPr>
              <a:t> </a:t>
            </a:r>
            <a:endParaRPr lang="en-US" sz="2000" dirty="0">
              <a:latin typeface="+mn-lt"/>
              <a:cs typeface="B Mitra" pitchFamily="2" charset="-78"/>
            </a:endParaRPr>
          </a:p>
        </p:txBody>
      </p:sp>
      <p:graphicFrame>
        <p:nvGraphicFramePr>
          <p:cNvPr id="11" name="Diagram 10"/>
          <p:cNvGraphicFramePr/>
          <p:nvPr/>
        </p:nvGraphicFramePr>
        <p:xfrm>
          <a:off x="6220" y="-10886"/>
          <a:ext cx="1524000" cy="656408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pPr fontAlgn="auto">
              <a:spcAft>
                <a:spcPts val="0"/>
              </a:spcAft>
              <a:defRPr/>
            </a:pPr>
            <a:r>
              <a:rPr lang="fa-IR" sz="3600" dirty="0">
                <a:solidFill>
                  <a:schemeClr val="bg1">
                    <a:lumMod val="75000"/>
                    <a:lumOff val="25000"/>
                  </a:schemeClr>
                </a:solidFill>
                <a:ea typeface="+mj-ea"/>
                <a:cs typeface="B Mitra" pitchFamily="2" charset="-78"/>
              </a:rPr>
              <a:t>ادراک</a:t>
            </a:r>
            <a:endParaRPr lang="en-US" sz="3600" dirty="0">
              <a:solidFill>
                <a:schemeClr val="bg1">
                  <a:lumMod val="75000"/>
                  <a:lumOff val="25000"/>
                </a:schemeClr>
              </a:solidFill>
              <a:ea typeface="+mj-ea"/>
              <a:cs typeface="B Mitra" pitchFamily="2" charset="-78"/>
            </a:endParaRPr>
          </a:p>
        </p:txBody>
      </p:sp>
      <p:sp>
        <p:nvSpPr>
          <p:cNvPr id="12291" name="Rectangle 1"/>
          <p:cNvSpPr>
            <a:spLocks noChangeArrowheads="1"/>
          </p:cNvSpPr>
          <p:nvPr/>
        </p:nvSpPr>
        <p:spPr bwMode="auto">
          <a:xfrm>
            <a:off x="1616075" y="5359400"/>
            <a:ext cx="7146925" cy="1385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a:defRPr>
                <a:solidFill>
                  <a:schemeClr val="tx1"/>
                </a:solidFill>
                <a:latin typeface="Garamond" panose="02020404030301010803" pitchFamily="18" charset="0"/>
              </a:defRPr>
            </a:lvl1pPr>
            <a:lvl2pPr marL="742950" indent="-285750">
              <a:defRPr>
                <a:solidFill>
                  <a:schemeClr val="tx1"/>
                </a:solidFill>
                <a:latin typeface="Garamond" panose="02020404030301010803" pitchFamily="18" charset="0"/>
              </a:defRPr>
            </a:lvl2pPr>
            <a:lvl3pPr marL="1143000" indent="-228600">
              <a:defRPr>
                <a:solidFill>
                  <a:schemeClr val="tx1"/>
                </a:solidFill>
                <a:latin typeface="Garamond" panose="02020404030301010803" pitchFamily="18" charset="0"/>
              </a:defRPr>
            </a:lvl3pPr>
            <a:lvl4pPr marL="1600200" indent="-228600">
              <a:defRPr>
                <a:solidFill>
                  <a:schemeClr val="tx1"/>
                </a:solidFill>
                <a:latin typeface="Garamond" panose="02020404030301010803" pitchFamily="18" charset="0"/>
              </a:defRPr>
            </a:lvl4pPr>
            <a:lvl5pPr marL="2057400" indent="-228600">
              <a:defRPr>
                <a:solidFill>
                  <a:schemeClr val="tx1"/>
                </a:solidFill>
                <a:latin typeface="Garamond" panose="02020404030301010803" pitchFamily="18" charset="0"/>
              </a:defRPr>
            </a:lvl5pPr>
            <a:lvl6pPr marL="2514600" indent="-228600" algn="l" rtl="0" fontAlgn="base">
              <a:spcBef>
                <a:spcPct val="0"/>
              </a:spcBef>
              <a:spcAft>
                <a:spcPct val="0"/>
              </a:spcAft>
              <a:defRPr>
                <a:solidFill>
                  <a:schemeClr val="tx1"/>
                </a:solidFill>
                <a:latin typeface="Garamond" panose="02020404030301010803" pitchFamily="18" charset="0"/>
              </a:defRPr>
            </a:lvl6pPr>
            <a:lvl7pPr marL="2971800" indent="-228600" algn="l" rtl="0" fontAlgn="base">
              <a:spcBef>
                <a:spcPct val="0"/>
              </a:spcBef>
              <a:spcAft>
                <a:spcPct val="0"/>
              </a:spcAft>
              <a:defRPr>
                <a:solidFill>
                  <a:schemeClr val="tx1"/>
                </a:solidFill>
                <a:latin typeface="Garamond" panose="02020404030301010803" pitchFamily="18" charset="0"/>
              </a:defRPr>
            </a:lvl7pPr>
            <a:lvl8pPr marL="3429000" indent="-228600" algn="l" rtl="0" fontAlgn="base">
              <a:spcBef>
                <a:spcPct val="0"/>
              </a:spcBef>
              <a:spcAft>
                <a:spcPct val="0"/>
              </a:spcAft>
              <a:defRPr>
                <a:solidFill>
                  <a:schemeClr val="tx1"/>
                </a:solidFill>
                <a:latin typeface="Garamond" panose="02020404030301010803" pitchFamily="18" charset="0"/>
              </a:defRPr>
            </a:lvl8pPr>
            <a:lvl9pPr marL="3886200" indent="-228600" algn="l" rtl="0" fontAlgn="base">
              <a:spcBef>
                <a:spcPct val="0"/>
              </a:spcBef>
              <a:spcAft>
                <a:spcPct val="0"/>
              </a:spcAft>
              <a:defRPr>
                <a:solidFill>
                  <a:schemeClr val="tx1"/>
                </a:solidFill>
                <a:latin typeface="Garamond" panose="02020404030301010803" pitchFamily="18" charset="0"/>
              </a:defRPr>
            </a:lvl9pPr>
          </a:lstStyle>
          <a:p>
            <a:pPr algn="just" rtl="1" eaLnBrk="1" hangingPunct="1">
              <a:buFont typeface="Wingdings" panose="05000000000000000000" pitchFamily="2" charset="2"/>
              <a:buChar char="ü"/>
            </a:pPr>
            <a:r>
              <a:rPr lang="fa-IR" altLang="fa-IR" sz="2800">
                <a:solidFill>
                  <a:srgbClr val="FFFF00"/>
                </a:solidFill>
                <a:cs typeface="B Mitra" panose="00000400000000000000" pitchFamily="2" charset="-78"/>
              </a:rPr>
              <a:t>فرایندی ذهنی </a:t>
            </a:r>
          </a:p>
          <a:p>
            <a:pPr algn="just" rtl="1" eaLnBrk="1" hangingPunct="1">
              <a:buFont typeface="Wingdings" panose="05000000000000000000" pitchFamily="2" charset="2"/>
              <a:buChar char="ü"/>
            </a:pPr>
            <a:r>
              <a:rPr lang="fa-IR" altLang="fa-IR" sz="2800">
                <a:solidFill>
                  <a:srgbClr val="FFFF00"/>
                </a:solidFill>
                <a:cs typeface="B Mitra" panose="00000400000000000000" pitchFamily="2" charset="-78"/>
              </a:rPr>
              <a:t>مقایسه تجارب حسی با معانی ذهنی </a:t>
            </a:r>
            <a:r>
              <a:rPr lang="fa-IR" altLang="fa-IR" sz="2800">
                <a:cs typeface="B Mitra" panose="00000400000000000000" pitchFamily="2" charset="-78"/>
              </a:rPr>
              <a:t>در طی فرایند</a:t>
            </a:r>
          </a:p>
          <a:p>
            <a:pPr algn="just" rtl="1" eaLnBrk="1" hangingPunct="1">
              <a:buFont typeface="Wingdings" panose="05000000000000000000" pitchFamily="2" charset="2"/>
              <a:buChar char="ü"/>
            </a:pPr>
            <a:r>
              <a:rPr lang="fa-IR" altLang="fa-IR" sz="2800">
                <a:solidFill>
                  <a:srgbClr val="FFFF00"/>
                </a:solidFill>
                <a:cs typeface="B Mitra" panose="00000400000000000000" pitchFamily="2" charset="-78"/>
              </a:rPr>
              <a:t>دریافتن روابط امور و اشیا </a:t>
            </a:r>
            <a:r>
              <a:rPr lang="fa-IR" altLang="fa-IR" sz="2800">
                <a:cs typeface="B Mitra" panose="00000400000000000000" pitchFamily="2" charset="-78"/>
              </a:rPr>
              <a:t>از طریق انسان</a:t>
            </a:r>
            <a:endParaRPr lang="en-US" altLang="fa-IR" sz="2800">
              <a:cs typeface="B Mitra" panose="00000400000000000000" pitchFamily="2" charset="-78"/>
            </a:endParaRPr>
          </a:p>
        </p:txBody>
      </p:sp>
      <p:sp>
        <p:nvSpPr>
          <p:cNvPr id="14" name="Down Arrow Callout 13"/>
          <p:cNvSpPr/>
          <p:nvPr/>
        </p:nvSpPr>
        <p:spPr>
          <a:xfrm>
            <a:off x="1616075" y="1828800"/>
            <a:ext cx="7146925" cy="3581400"/>
          </a:xfrm>
          <a:prstGeom prst="downArrowCallout">
            <a:avLst/>
          </a:prstGeom>
          <a:solidFill>
            <a:srgbClr val="C0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just" rtl="1" eaLnBrk="1" fontAlgn="auto" hangingPunct="1">
              <a:spcBef>
                <a:spcPts val="0"/>
              </a:spcBef>
              <a:spcAft>
                <a:spcPts val="0"/>
              </a:spcAft>
              <a:defRPr/>
            </a:pPr>
            <a:r>
              <a:rPr lang="fa-IR" sz="2400" dirty="0">
                <a:cs typeface="B Mitra" pitchFamily="2" charset="-78"/>
              </a:rPr>
              <a:t>ادراک تجربه چیزی توسط اعضای حسی ما می باشد . محرک ها ، یعنی شرایط فیزیکی خارجی که اعضای حسی را به فعالیت وا می دارند ، آغاز کننده ادراک بوده و به این ترتیب ادراک پنهانی ، در ذهن بیدار می شوند .</a:t>
            </a:r>
            <a:endParaRPr lang="en-US" sz="2400" dirty="0">
              <a:cs typeface="B Mitra" pitchFamily="2" charset="-78"/>
            </a:endParaRPr>
          </a:p>
          <a:p>
            <a:pPr algn="just" rtl="1" eaLnBrk="1" fontAlgn="auto" hangingPunct="1">
              <a:spcBef>
                <a:spcPts val="0"/>
              </a:spcBef>
              <a:spcAft>
                <a:spcPts val="0"/>
              </a:spcAft>
              <a:defRPr/>
            </a:pPr>
            <a:r>
              <a:rPr lang="fa-IR" sz="2400" dirty="0">
                <a:cs typeface="B Mitra" pitchFamily="2" charset="-78"/>
              </a:rPr>
              <a:t>انسان به کمک گیرنده های حسی خود از وجود واقعیات دنیای خارج یا داخل مطلع می گردد . این احساس پس از تغییر و تعبیر یا بعبارتی انطباق مطلق پیام با معانی موجود در ذهن به ادراک می انجامد . </a:t>
            </a:r>
          </a:p>
        </p:txBody>
      </p:sp>
      <p:graphicFrame>
        <p:nvGraphicFramePr>
          <p:cNvPr id="15" name="Diagram 14"/>
          <p:cNvGraphicFramePr/>
          <p:nvPr/>
        </p:nvGraphicFramePr>
        <p:xfrm>
          <a:off x="0" y="72785"/>
          <a:ext cx="1524000" cy="656408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pPr fontAlgn="auto">
              <a:spcAft>
                <a:spcPts val="0"/>
              </a:spcAft>
              <a:defRPr/>
            </a:pPr>
            <a:r>
              <a:rPr lang="fa-IR" sz="3600" dirty="0">
                <a:solidFill>
                  <a:schemeClr val="bg1">
                    <a:lumMod val="75000"/>
                    <a:lumOff val="25000"/>
                  </a:schemeClr>
                </a:solidFill>
                <a:ea typeface="+mj-ea"/>
                <a:cs typeface="B Mitra" pitchFamily="2" charset="-78"/>
              </a:rPr>
              <a:t>ادراک</a:t>
            </a:r>
            <a:endParaRPr lang="en-US" sz="3600" dirty="0">
              <a:solidFill>
                <a:schemeClr val="bg1">
                  <a:lumMod val="75000"/>
                  <a:lumOff val="25000"/>
                </a:schemeClr>
              </a:solidFill>
              <a:ea typeface="+mj-ea"/>
              <a:cs typeface="B Mitra" pitchFamily="2" charset="-78"/>
            </a:endParaRPr>
          </a:p>
        </p:txBody>
      </p:sp>
      <p:sp>
        <p:nvSpPr>
          <p:cNvPr id="13315" name="Rectangle 2"/>
          <p:cNvSpPr>
            <a:spLocks noChangeArrowheads="1"/>
          </p:cNvSpPr>
          <p:nvPr/>
        </p:nvSpPr>
        <p:spPr bwMode="auto">
          <a:xfrm>
            <a:off x="4206875" y="960438"/>
            <a:ext cx="4953000" cy="6000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a:defRPr>
                <a:solidFill>
                  <a:schemeClr val="tx1"/>
                </a:solidFill>
                <a:latin typeface="Garamond" panose="02020404030301010803" pitchFamily="18" charset="0"/>
              </a:defRPr>
            </a:lvl1pPr>
            <a:lvl2pPr marL="742950" indent="-285750">
              <a:defRPr>
                <a:solidFill>
                  <a:schemeClr val="tx1"/>
                </a:solidFill>
                <a:latin typeface="Garamond" panose="02020404030301010803" pitchFamily="18" charset="0"/>
              </a:defRPr>
            </a:lvl2pPr>
            <a:lvl3pPr marL="1143000" indent="-228600">
              <a:defRPr>
                <a:solidFill>
                  <a:schemeClr val="tx1"/>
                </a:solidFill>
                <a:latin typeface="Garamond" panose="02020404030301010803" pitchFamily="18" charset="0"/>
              </a:defRPr>
            </a:lvl3pPr>
            <a:lvl4pPr marL="1600200" indent="-228600">
              <a:defRPr>
                <a:solidFill>
                  <a:schemeClr val="tx1"/>
                </a:solidFill>
                <a:latin typeface="Garamond" panose="02020404030301010803" pitchFamily="18" charset="0"/>
              </a:defRPr>
            </a:lvl4pPr>
            <a:lvl5pPr marL="2057400" indent="-228600">
              <a:defRPr>
                <a:solidFill>
                  <a:schemeClr val="tx1"/>
                </a:solidFill>
                <a:latin typeface="Garamond" panose="02020404030301010803" pitchFamily="18" charset="0"/>
              </a:defRPr>
            </a:lvl5pPr>
            <a:lvl6pPr marL="2514600" indent="-228600" algn="l" rtl="0" fontAlgn="base">
              <a:spcBef>
                <a:spcPct val="0"/>
              </a:spcBef>
              <a:spcAft>
                <a:spcPct val="0"/>
              </a:spcAft>
              <a:defRPr>
                <a:solidFill>
                  <a:schemeClr val="tx1"/>
                </a:solidFill>
                <a:latin typeface="Garamond" panose="02020404030301010803" pitchFamily="18" charset="0"/>
              </a:defRPr>
            </a:lvl6pPr>
            <a:lvl7pPr marL="2971800" indent="-228600" algn="l" rtl="0" fontAlgn="base">
              <a:spcBef>
                <a:spcPct val="0"/>
              </a:spcBef>
              <a:spcAft>
                <a:spcPct val="0"/>
              </a:spcAft>
              <a:defRPr>
                <a:solidFill>
                  <a:schemeClr val="tx1"/>
                </a:solidFill>
                <a:latin typeface="Garamond" panose="02020404030301010803" pitchFamily="18" charset="0"/>
              </a:defRPr>
            </a:lvl7pPr>
            <a:lvl8pPr marL="3429000" indent="-228600" algn="l" rtl="0" fontAlgn="base">
              <a:spcBef>
                <a:spcPct val="0"/>
              </a:spcBef>
              <a:spcAft>
                <a:spcPct val="0"/>
              </a:spcAft>
              <a:defRPr>
                <a:solidFill>
                  <a:schemeClr val="tx1"/>
                </a:solidFill>
                <a:latin typeface="Garamond" panose="02020404030301010803" pitchFamily="18" charset="0"/>
              </a:defRPr>
            </a:lvl8pPr>
            <a:lvl9pPr marL="3886200" indent="-228600" algn="l" rtl="0" fontAlgn="base">
              <a:spcBef>
                <a:spcPct val="0"/>
              </a:spcBef>
              <a:spcAft>
                <a:spcPct val="0"/>
              </a:spcAft>
              <a:defRPr>
                <a:solidFill>
                  <a:schemeClr val="tx1"/>
                </a:solidFill>
                <a:latin typeface="Garamond" panose="02020404030301010803" pitchFamily="18" charset="0"/>
              </a:defRPr>
            </a:lvl9pPr>
          </a:lstStyle>
          <a:p>
            <a:pPr algn="just" rtl="1" eaLnBrk="1" hangingPunct="1">
              <a:buFont typeface="Wingdings" panose="05000000000000000000" pitchFamily="2" charset="2"/>
              <a:buChar char="q"/>
            </a:pPr>
            <a:r>
              <a:rPr lang="fa-IR" altLang="fa-IR" sz="2400" b="1">
                <a:solidFill>
                  <a:srgbClr val="FF0000"/>
                </a:solidFill>
                <a:cs typeface="B Mitra" panose="00000400000000000000" pitchFamily="2" charset="-78"/>
              </a:rPr>
              <a:t>انواع ادراک :</a:t>
            </a:r>
          </a:p>
          <a:p>
            <a:pPr algn="just" rtl="1" eaLnBrk="1" hangingPunct="1">
              <a:buFont typeface="Wingdings" panose="05000000000000000000" pitchFamily="2" charset="2"/>
              <a:buChar char="q"/>
            </a:pPr>
            <a:endParaRPr lang="fa-IR" altLang="fa-IR" sz="2000" b="1">
              <a:cs typeface="B Mitra" panose="00000400000000000000" pitchFamily="2" charset="-78"/>
            </a:endParaRPr>
          </a:p>
          <a:p>
            <a:pPr algn="just" rtl="1" eaLnBrk="1" hangingPunct="1">
              <a:buFont typeface="Wingdings" panose="05000000000000000000" pitchFamily="2" charset="2"/>
              <a:buChar char="q"/>
            </a:pPr>
            <a:r>
              <a:rPr lang="fa-IR" altLang="fa-IR" sz="2000" b="1">
                <a:solidFill>
                  <a:srgbClr val="FFFF00"/>
                </a:solidFill>
                <a:cs typeface="B Mitra" panose="00000400000000000000" pitchFamily="2" charset="-78"/>
              </a:rPr>
              <a:t>ادراک ساده و پیچیده ( متقابل )</a:t>
            </a:r>
            <a:r>
              <a:rPr lang="fa-IR" altLang="fa-IR" sz="2000">
                <a:solidFill>
                  <a:srgbClr val="FFFF00"/>
                </a:solidFill>
                <a:cs typeface="B Mitra" panose="00000400000000000000" pitchFamily="2" charset="-78"/>
              </a:rPr>
              <a:t> </a:t>
            </a:r>
            <a:r>
              <a:rPr lang="fa-IR" altLang="fa-IR" sz="2000">
                <a:cs typeface="B Mitra" panose="00000400000000000000" pitchFamily="2" charset="-78"/>
              </a:rPr>
              <a:t>: محرک ها حسی بوده ، با بینایی ، شنوایی ، بویایی ، چشایی و لامسه سروکار دارند . با استفاده از این حواس ما می توانیم فرم قابل رویت ، رنگ ، نور ، بافت ، آهنگ صدا ، بو ،  مزه ، خصوصیات قابل لمس ، فرم ، جنبه های قابل حس توسط عضلات) ، حرکت و زمان را درک کنیم .</a:t>
            </a:r>
          </a:p>
          <a:p>
            <a:pPr algn="just" rtl="1" eaLnBrk="1" hangingPunct="1">
              <a:buFont typeface="Wingdings" panose="05000000000000000000" pitchFamily="2" charset="2"/>
              <a:buChar char="q"/>
            </a:pPr>
            <a:r>
              <a:rPr lang="fa-IR" altLang="fa-IR" sz="2000" b="1">
                <a:solidFill>
                  <a:srgbClr val="FFFF00"/>
                </a:solidFill>
                <a:cs typeface="B Mitra" panose="00000400000000000000" pitchFamily="2" charset="-78"/>
              </a:rPr>
              <a:t>ادراک اجزا و کل : </a:t>
            </a:r>
            <a:r>
              <a:rPr lang="fa-IR" altLang="fa-IR" sz="2000">
                <a:cs typeface="B Mitra" panose="00000400000000000000" pitchFamily="2" charset="-78"/>
              </a:rPr>
              <a:t>در روش جزء بینی تصویر کلی از راه اطلاعاتی جدا از هم ، جزء به جزء تصویر کلی دریافت می شود و ما تمامی پیام را مجموعه ای از اجزا آن تلقی می کنیم . در روش کل بینی اساس بر آن است که یک شکل کلی ، سازمان متشکلی است که نمی توان آن را مجموعه ای از عناصر پهلوی هم دانست . </a:t>
            </a:r>
            <a:r>
              <a:rPr lang="fa-IR" altLang="fa-IR" sz="2000" b="1">
                <a:cs typeface="B Mitra" panose="00000400000000000000" pitchFamily="2" charset="-78"/>
              </a:rPr>
              <a:t> </a:t>
            </a:r>
          </a:p>
          <a:p>
            <a:pPr algn="just" rtl="1" eaLnBrk="1" hangingPunct="1">
              <a:buFont typeface="Wingdings" panose="05000000000000000000" pitchFamily="2" charset="2"/>
              <a:buChar char="q"/>
            </a:pPr>
            <a:r>
              <a:rPr lang="fa-IR" altLang="fa-IR" sz="2000" b="1">
                <a:solidFill>
                  <a:srgbClr val="FFFF00"/>
                </a:solidFill>
                <a:cs typeface="B Mitra" panose="00000400000000000000" pitchFamily="2" charset="-78"/>
              </a:rPr>
              <a:t>ادراک بصری و فضایی</a:t>
            </a:r>
            <a:r>
              <a:rPr lang="fa-IR" altLang="fa-IR" sz="2000">
                <a:solidFill>
                  <a:srgbClr val="FFFF00"/>
                </a:solidFill>
                <a:cs typeface="B Mitra" panose="00000400000000000000" pitchFamily="2" charset="-78"/>
              </a:rPr>
              <a:t> </a:t>
            </a:r>
            <a:r>
              <a:rPr lang="fa-IR" altLang="fa-IR" sz="2000">
                <a:cs typeface="B Mitra" panose="00000400000000000000" pitchFamily="2" charset="-78"/>
              </a:rPr>
              <a:t>: معمولا بینایی به عنوان مهمترین حسی که بشر به کمک آن اطلاعات را در مورد محیط اطراف  خود جمع آوری می کند محسوب می شود . بنابراین ، درک حسی ما از یک مکان تا حد زیادی درکی بصری و دقیق تر فضایی است .</a:t>
            </a:r>
            <a:endParaRPr lang="en-US" altLang="fa-IR" sz="2000">
              <a:cs typeface="B Mitra" panose="00000400000000000000" pitchFamily="2" charset="-78"/>
            </a:endParaRPr>
          </a:p>
        </p:txBody>
      </p:sp>
      <p:pic>
        <p:nvPicPr>
          <p:cNvPr id="13316" name="Picture 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690688" y="1781175"/>
            <a:ext cx="2459037" cy="163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17"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676400" y="3544888"/>
            <a:ext cx="2486025" cy="1652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18" name="Picture 4"/>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690688" y="5275263"/>
            <a:ext cx="2459037" cy="154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14" name="Diagram 13"/>
          <p:cNvGraphicFramePr/>
          <p:nvPr/>
        </p:nvGraphicFramePr>
        <p:xfrm>
          <a:off x="0" y="72785"/>
          <a:ext cx="1524000" cy="6564086"/>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pPr fontAlgn="auto">
              <a:spcAft>
                <a:spcPts val="0"/>
              </a:spcAft>
              <a:defRPr/>
            </a:pPr>
            <a:r>
              <a:rPr lang="fa-IR" sz="3600" dirty="0">
                <a:solidFill>
                  <a:schemeClr val="bg1">
                    <a:lumMod val="75000"/>
                    <a:lumOff val="25000"/>
                  </a:schemeClr>
                </a:solidFill>
                <a:ea typeface="+mj-ea"/>
                <a:cs typeface="B Mitra" pitchFamily="2" charset="-78"/>
              </a:rPr>
              <a:t>ادراک</a:t>
            </a:r>
            <a:endParaRPr lang="en-US" sz="3600" dirty="0">
              <a:solidFill>
                <a:schemeClr val="bg1">
                  <a:lumMod val="75000"/>
                  <a:lumOff val="25000"/>
                </a:schemeClr>
              </a:solidFill>
              <a:ea typeface="+mj-ea"/>
              <a:cs typeface="B Mitra" pitchFamily="2" charset="-78"/>
            </a:endParaRPr>
          </a:p>
        </p:txBody>
      </p:sp>
      <p:sp>
        <p:nvSpPr>
          <p:cNvPr id="3" name="Rectangle 2"/>
          <p:cNvSpPr/>
          <p:nvPr/>
        </p:nvSpPr>
        <p:spPr>
          <a:xfrm>
            <a:off x="4706938" y="1477963"/>
            <a:ext cx="4333875" cy="5324475"/>
          </a:xfrm>
          <a:prstGeom prst="rect">
            <a:avLst/>
          </a:prstGeom>
        </p:spPr>
        <p:txBody>
          <a:bodyPr>
            <a:spAutoFit/>
          </a:bodyPr>
          <a:lstStyle/>
          <a:p>
            <a:pPr algn="just" rtl="1" eaLnBrk="1" fontAlgn="auto" hangingPunct="1">
              <a:spcBef>
                <a:spcPts val="0"/>
              </a:spcBef>
              <a:spcAft>
                <a:spcPts val="0"/>
              </a:spcAft>
              <a:defRPr/>
            </a:pPr>
            <a:endParaRPr lang="fa-IR" sz="3200" b="1" dirty="0">
              <a:solidFill>
                <a:srgbClr val="FF0000"/>
              </a:solidFill>
              <a:latin typeface="+mn-lt"/>
              <a:cs typeface="B Mitra" pitchFamily="2" charset="-78"/>
            </a:endParaRPr>
          </a:p>
          <a:p>
            <a:pPr algn="just" rtl="1" eaLnBrk="1" fontAlgn="auto" hangingPunct="1">
              <a:spcBef>
                <a:spcPts val="0"/>
              </a:spcBef>
              <a:spcAft>
                <a:spcPts val="0"/>
              </a:spcAft>
              <a:defRPr/>
            </a:pPr>
            <a:r>
              <a:rPr lang="fa-IR" sz="2000" dirty="0">
                <a:latin typeface="+mn-lt"/>
                <a:cs typeface="B Mitra" pitchFamily="2" charset="-78"/>
              </a:rPr>
              <a:t>ادراک ما از جهان ادراکی فضایی است و فضا سه بعدی است . </a:t>
            </a:r>
          </a:p>
          <a:p>
            <a:pPr algn="just" rtl="1" eaLnBrk="1" fontAlgn="auto" hangingPunct="1">
              <a:spcBef>
                <a:spcPts val="0"/>
              </a:spcBef>
              <a:spcAft>
                <a:spcPts val="0"/>
              </a:spcAft>
              <a:defRPr/>
            </a:pPr>
            <a:r>
              <a:rPr lang="fa-IR" sz="2000" dirty="0">
                <a:latin typeface="+mn-lt"/>
                <a:cs typeface="B Mitra" pitchFamily="2" charset="-78"/>
              </a:rPr>
              <a:t>چهار گروه دسته بندی پرسپکتیو از نظر گیبسون : </a:t>
            </a:r>
          </a:p>
          <a:p>
            <a:pPr marL="342900" indent="-342900" algn="just" rtl="1" eaLnBrk="1" fontAlgn="auto" hangingPunct="1">
              <a:spcBef>
                <a:spcPts val="0"/>
              </a:spcBef>
              <a:spcAft>
                <a:spcPts val="0"/>
              </a:spcAft>
              <a:buFont typeface="Wingdings" pitchFamily="2" charset="2"/>
              <a:buChar char="q"/>
              <a:defRPr/>
            </a:pPr>
            <a:r>
              <a:rPr lang="fa-IR" sz="2400" b="1" dirty="0">
                <a:solidFill>
                  <a:srgbClr val="FFFF00"/>
                </a:solidFill>
                <a:latin typeface="+mn-lt"/>
                <a:cs typeface="B Mitra" pitchFamily="2" charset="-78"/>
              </a:rPr>
              <a:t>پرسپکتیو موقعیت </a:t>
            </a:r>
            <a:r>
              <a:rPr lang="fa-IR" sz="2000" dirty="0">
                <a:latin typeface="+mn-lt"/>
                <a:cs typeface="B Mitra" pitchFamily="2" charset="-78"/>
              </a:rPr>
              <a:t>: شامل پرسپکتیوی است که در نتیجه تفاوت های بافت درک شده شی بوجود می آید ، زیرا با دور شدن شی از بیننده  ، مقیاس بافت آن ریزتر و بافت متراکم تر می شود . </a:t>
            </a:r>
            <a:endParaRPr lang="en-US" sz="2000" dirty="0">
              <a:latin typeface="+mn-lt"/>
              <a:cs typeface="B Mitra" pitchFamily="2" charset="-78"/>
            </a:endParaRPr>
          </a:p>
          <a:p>
            <a:pPr marL="342900" indent="-342900" algn="just" rtl="1" eaLnBrk="1" fontAlgn="auto" hangingPunct="1">
              <a:spcBef>
                <a:spcPts val="0"/>
              </a:spcBef>
              <a:spcAft>
                <a:spcPts val="0"/>
              </a:spcAft>
              <a:buFont typeface="Wingdings" pitchFamily="2" charset="2"/>
              <a:buChar char="q"/>
              <a:defRPr/>
            </a:pPr>
            <a:r>
              <a:rPr lang="fa-IR" sz="2400" b="1" dirty="0">
                <a:solidFill>
                  <a:srgbClr val="FFFF00"/>
                </a:solidFill>
                <a:latin typeface="+mn-lt"/>
                <a:cs typeface="B Mitra" pitchFamily="2" charset="-78"/>
              </a:rPr>
              <a:t>پرسپکتیو اختلاف دید </a:t>
            </a:r>
            <a:r>
              <a:rPr lang="fa-IR" sz="2000" dirty="0">
                <a:latin typeface="+mn-lt"/>
                <a:cs typeface="B Mitra" pitchFamily="2" charset="-78"/>
              </a:rPr>
              <a:t>: از دو پرسپکتیو دو چشمی ( بدلیل جدایی چشم ها از یکدیگر ، که موجب می شود تصویر درک شده توسط هر چشم با چشم دیگری متفاوت باشدو در نتیجه عمق شی درک  شود ) یا پرسپکتیو متحرک ( وقتی رخ می دهد که وقتی به جسمی نزدیک می شویم ، حرکت آن را سریع تر درک می کنیم ) حاصل می شود .</a:t>
            </a:r>
            <a:endParaRPr lang="en-US" sz="2000" dirty="0">
              <a:latin typeface="+mn-lt"/>
              <a:cs typeface="B Mitra" pitchFamily="2" charset="-78"/>
            </a:endParaRPr>
          </a:p>
          <a:p>
            <a:pPr marL="342900" indent="-342900" algn="just" rtl="1" eaLnBrk="1" fontAlgn="auto" hangingPunct="1">
              <a:spcBef>
                <a:spcPts val="0"/>
              </a:spcBef>
              <a:spcAft>
                <a:spcPts val="0"/>
              </a:spcAft>
              <a:buFont typeface="Wingdings" pitchFamily="2" charset="2"/>
              <a:buChar char="q"/>
              <a:defRPr/>
            </a:pPr>
            <a:endParaRPr lang="en-US" sz="2000" dirty="0">
              <a:latin typeface="+mn-lt"/>
              <a:cs typeface="B Mitra" pitchFamily="2" charset="-78"/>
            </a:endParaRPr>
          </a:p>
        </p:txBody>
      </p:sp>
      <p:sp>
        <p:nvSpPr>
          <p:cNvPr id="14340" name="Rectangle 1"/>
          <p:cNvSpPr>
            <a:spLocks noChangeArrowheads="1"/>
          </p:cNvSpPr>
          <p:nvPr/>
        </p:nvSpPr>
        <p:spPr bwMode="auto">
          <a:xfrm>
            <a:off x="5562600" y="147638"/>
            <a:ext cx="3478213"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Garamond" panose="02020404030301010803" pitchFamily="18" charset="0"/>
              </a:defRPr>
            </a:lvl1pPr>
            <a:lvl2pPr marL="742950" indent="-285750">
              <a:defRPr>
                <a:solidFill>
                  <a:schemeClr val="tx1"/>
                </a:solidFill>
                <a:latin typeface="Garamond" panose="02020404030301010803" pitchFamily="18" charset="0"/>
              </a:defRPr>
            </a:lvl2pPr>
            <a:lvl3pPr marL="1143000" indent="-228600">
              <a:defRPr>
                <a:solidFill>
                  <a:schemeClr val="tx1"/>
                </a:solidFill>
                <a:latin typeface="Garamond" panose="02020404030301010803" pitchFamily="18" charset="0"/>
              </a:defRPr>
            </a:lvl3pPr>
            <a:lvl4pPr marL="1600200" indent="-228600">
              <a:defRPr>
                <a:solidFill>
                  <a:schemeClr val="tx1"/>
                </a:solidFill>
                <a:latin typeface="Garamond" panose="02020404030301010803" pitchFamily="18" charset="0"/>
              </a:defRPr>
            </a:lvl4pPr>
            <a:lvl5pPr marL="2057400" indent="-228600">
              <a:defRPr>
                <a:solidFill>
                  <a:schemeClr val="tx1"/>
                </a:solidFill>
                <a:latin typeface="Garamond" panose="02020404030301010803" pitchFamily="18" charset="0"/>
              </a:defRPr>
            </a:lvl5pPr>
            <a:lvl6pPr marL="2514600" indent="-228600" algn="l" rtl="0" fontAlgn="base">
              <a:spcBef>
                <a:spcPct val="0"/>
              </a:spcBef>
              <a:spcAft>
                <a:spcPct val="0"/>
              </a:spcAft>
              <a:defRPr>
                <a:solidFill>
                  <a:schemeClr val="tx1"/>
                </a:solidFill>
                <a:latin typeface="Garamond" panose="02020404030301010803" pitchFamily="18" charset="0"/>
              </a:defRPr>
            </a:lvl6pPr>
            <a:lvl7pPr marL="2971800" indent="-228600" algn="l" rtl="0" fontAlgn="base">
              <a:spcBef>
                <a:spcPct val="0"/>
              </a:spcBef>
              <a:spcAft>
                <a:spcPct val="0"/>
              </a:spcAft>
              <a:defRPr>
                <a:solidFill>
                  <a:schemeClr val="tx1"/>
                </a:solidFill>
                <a:latin typeface="Garamond" panose="02020404030301010803" pitchFamily="18" charset="0"/>
              </a:defRPr>
            </a:lvl7pPr>
            <a:lvl8pPr marL="3429000" indent="-228600" algn="l" rtl="0" fontAlgn="base">
              <a:spcBef>
                <a:spcPct val="0"/>
              </a:spcBef>
              <a:spcAft>
                <a:spcPct val="0"/>
              </a:spcAft>
              <a:defRPr>
                <a:solidFill>
                  <a:schemeClr val="tx1"/>
                </a:solidFill>
                <a:latin typeface="Garamond" panose="02020404030301010803" pitchFamily="18" charset="0"/>
              </a:defRPr>
            </a:lvl8pPr>
            <a:lvl9pPr marL="3886200" indent="-228600" algn="l" rtl="0" fontAlgn="base">
              <a:spcBef>
                <a:spcPct val="0"/>
              </a:spcBef>
              <a:spcAft>
                <a:spcPct val="0"/>
              </a:spcAft>
              <a:defRPr>
                <a:solidFill>
                  <a:schemeClr val="tx1"/>
                </a:solidFill>
                <a:latin typeface="Garamond" panose="02020404030301010803" pitchFamily="18" charset="0"/>
              </a:defRPr>
            </a:lvl9pPr>
          </a:lstStyle>
          <a:p>
            <a:pPr algn="just" rtl="1" eaLnBrk="1" hangingPunct="1"/>
            <a:r>
              <a:rPr lang="fa-IR" altLang="fa-IR" sz="2800" b="1">
                <a:solidFill>
                  <a:srgbClr val="FF0000"/>
                </a:solidFill>
                <a:cs typeface="B Mitra" panose="00000400000000000000" pitchFamily="2" charset="-78"/>
              </a:rPr>
              <a:t>جنبه های سه بعدی ادراک :</a:t>
            </a:r>
          </a:p>
        </p:txBody>
      </p:sp>
      <p:pic>
        <p:nvPicPr>
          <p:cNvPr id="14341"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76388" y="1770063"/>
            <a:ext cx="3116262" cy="1974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 name="Rectangle 28"/>
          <p:cNvSpPr/>
          <p:nvPr/>
        </p:nvSpPr>
        <p:spPr>
          <a:xfrm>
            <a:off x="358775" y="3848100"/>
            <a:ext cx="4333875" cy="584200"/>
          </a:xfrm>
          <a:prstGeom prst="rect">
            <a:avLst/>
          </a:prstGeom>
        </p:spPr>
        <p:txBody>
          <a:bodyPr>
            <a:spAutoFit/>
          </a:bodyPr>
          <a:lstStyle/>
          <a:p>
            <a:pPr algn="just" rtl="1" eaLnBrk="1" fontAlgn="auto" hangingPunct="1">
              <a:spcBef>
                <a:spcPts val="0"/>
              </a:spcBef>
              <a:spcAft>
                <a:spcPts val="0"/>
              </a:spcAft>
              <a:defRPr/>
            </a:pPr>
            <a:r>
              <a:rPr lang="fa-IR" sz="1600" b="1" dirty="0">
                <a:latin typeface="+mn-lt"/>
                <a:cs typeface="B Mitra" pitchFamily="2" charset="-78"/>
              </a:rPr>
              <a:t>پرسپکتیو موقعیت  ( در اثر بافت و اندازه )</a:t>
            </a:r>
            <a:endParaRPr lang="en-US" sz="1600" dirty="0">
              <a:latin typeface="+mn-lt"/>
              <a:cs typeface="B Mitra" pitchFamily="2" charset="-78"/>
            </a:endParaRPr>
          </a:p>
          <a:p>
            <a:pPr marL="342900" indent="-342900" algn="just" rtl="1" eaLnBrk="1" fontAlgn="auto" hangingPunct="1">
              <a:spcBef>
                <a:spcPts val="0"/>
              </a:spcBef>
              <a:spcAft>
                <a:spcPts val="0"/>
              </a:spcAft>
              <a:buFont typeface="Wingdings" pitchFamily="2" charset="2"/>
              <a:buChar char="q"/>
              <a:defRPr/>
            </a:pPr>
            <a:endParaRPr lang="en-US" sz="1600" dirty="0">
              <a:latin typeface="+mn-lt"/>
              <a:cs typeface="B Mitra" pitchFamily="2" charset="-78"/>
            </a:endParaRPr>
          </a:p>
        </p:txBody>
      </p:sp>
      <p:pic>
        <p:nvPicPr>
          <p:cNvPr id="14343"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66863" y="4295775"/>
            <a:ext cx="3140075" cy="1952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 name="Rectangle 30"/>
          <p:cNvSpPr/>
          <p:nvPr/>
        </p:nvSpPr>
        <p:spPr>
          <a:xfrm>
            <a:off x="373063" y="6270625"/>
            <a:ext cx="4333875" cy="585788"/>
          </a:xfrm>
          <a:prstGeom prst="rect">
            <a:avLst/>
          </a:prstGeom>
        </p:spPr>
        <p:txBody>
          <a:bodyPr>
            <a:spAutoFit/>
          </a:bodyPr>
          <a:lstStyle/>
          <a:p>
            <a:pPr algn="just" rtl="1" eaLnBrk="1" fontAlgn="auto" hangingPunct="1">
              <a:spcBef>
                <a:spcPts val="0"/>
              </a:spcBef>
              <a:spcAft>
                <a:spcPts val="0"/>
              </a:spcAft>
              <a:defRPr/>
            </a:pPr>
            <a:r>
              <a:rPr lang="fa-IR" sz="1600" b="1" dirty="0">
                <a:latin typeface="+mn-lt"/>
                <a:cs typeface="B Mitra" pitchFamily="2" charset="-78"/>
              </a:rPr>
              <a:t>پرسپکتیو اختلاف دید ( دو چشمی )</a:t>
            </a:r>
            <a:endParaRPr lang="en-US" sz="1600" dirty="0">
              <a:latin typeface="+mn-lt"/>
              <a:cs typeface="B Mitra" pitchFamily="2" charset="-78"/>
            </a:endParaRPr>
          </a:p>
          <a:p>
            <a:pPr marL="342900" indent="-342900" algn="just" rtl="1" eaLnBrk="1" fontAlgn="auto" hangingPunct="1">
              <a:spcBef>
                <a:spcPts val="0"/>
              </a:spcBef>
              <a:spcAft>
                <a:spcPts val="0"/>
              </a:spcAft>
              <a:buFont typeface="Wingdings" pitchFamily="2" charset="2"/>
              <a:buChar char="q"/>
              <a:defRPr/>
            </a:pPr>
            <a:endParaRPr lang="en-US" sz="1600" dirty="0">
              <a:latin typeface="+mn-lt"/>
              <a:cs typeface="B Mitra" pitchFamily="2" charset="-78"/>
            </a:endParaRPr>
          </a:p>
        </p:txBody>
      </p:sp>
      <p:graphicFrame>
        <p:nvGraphicFramePr>
          <p:cNvPr id="30" name="Diagram 29"/>
          <p:cNvGraphicFramePr/>
          <p:nvPr/>
        </p:nvGraphicFramePr>
        <p:xfrm>
          <a:off x="0" y="72785"/>
          <a:ext cx="1524000" cy="6564086"/>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pPr fontAlgn="auto">
              <a:spcAft>
                <a:spcPts val="0"/>
              </a:spcAft>
              <a:defRPr/>
            </a:pPr>
            <a:r>
              <a:rPr lang="fa-IR" sz="3600" dirty="0">
                <a:solidFill>
                  <a:schemeClr val="bg1">
                    <a:lumMod val="75000"/>
                    <a:lumOff val="25000"/>
                  </a:schemeClr>
                </a:solidFill>
                <a:ea typeface="+mj-ea"/>
                <a:cs typeface="B Mitra" pitchFamily="2" charset="-78"/>
              </a:rPr>
              <a:t>ادراک</a:t>
            </a:r>
            <a:endParaRPr lang="en-US" sz="3600" dirty="0">
              <a:solidFill>
                <a:schemeClr val="bg1">
                  <a:lumMod val="75000"/>
                  <a:lumOff val="25000"/>
                </a:schemeClr>
              </a:solidFill>
              <a:ea typeface="+mj-ea"/>
              <a:cs typeface="B Mitra" pitchFamily="2" charset="-78"/>
            </a:endParaRPr>
          </a:p>
        </p:txBody>
      </p:sp>
      <p:sp>
        <p:nvSpPr>
          <p:cNvPr id="3" name="Rectangle 2"/>
          <p:cNvSpPr/>
          <p:nvPr/>
        </p:nvSpPr>
        <p:spPr>
          <a:xfrm>
            <a:off x="5181600" y="1450975"/>
            <a:ext cx="3859213" cy="5632450"/>
          </a:xfrm>
          <a:prstGeom prst="rect">
            <a:avLst/>
          </a:prstGeom>
        </p:spPr>
        <p:txBody>
          <a:bodyPr>
            <a:spAutoFit/>
          </a:bodyPr>
          <a:lstStyle/>
          <a:p>
            <a:pPr algn="just" rtl="1" eaLnBrk="1" fontAlgn="auto" hangingPunct="1">
              <a:spcBef>
                <a:spcPts val="0"/>
              </a:spcBef>
              <a:spcAft>
                <a:spcPts val="0"/>
              </a:spcAft>
              <a:defRPr/>
            </a:pPr>
            <a:endParaRPr lang="fa-IR" sz="3600" b="1" dirty="0">
              <a:solidFill>
                <a:srgbClr val="FF0000"/>
              </a:solidFill>
              <a:latin typeface="+mn-lt"/>
              <a:cs typeface="B Mitra" pitchFamily="2" charset="-78"/>
            </a:endParaRPr>
          </a:p>
          <a:p>
            <a:pPr marL="342900" indent="-342900" algn="just" rtl="1" eaLnBrk="1" fontAlgn="auto" hangingPunct="1">
              <a:spcBef>
                <a:spcPts val="0"/>
              </a:spcBef>
              <a:spcAft>
                <a:spcPts val="0"/>
              </a:spcAft>
              <a:buFont typeface="Wingdings" pitchFamily="2" charset="2"/>
              <a:buChar char="q"/>
              <a:defRPr/>
            </a:pPr>
            <a:r>
              <a:rPr lang="fa-IR" sz="2800" b="1" dirty="0">
                <a:solidFill>
                  <a:srgbClr val="FFFF00"/>
                </a:solidFill>
                <a:latin typeface="+mn-lt"/>
                <a:cs typeface="B Mitra" pitchFamily="2" charset="-78"/>
              </a:rPr>
              <a:t>پرسپکتیو مستقل از موقعیت یا حرکت بیننده </a:t>
            </a:r>
            <a:r>
              <a:rPr lang="fa-IR" sz="2400" dirty="0">
                <a:latin typeface="+mn-lt"/>
                <a:cs typeface="B Mitra" pitchFamily="2" charset="-78"/>
              </a:rPr>
              <a:t>: کیفیت هوا بر درک این پرسپکتیو اثر مهمی دارد . به طوری که هوا ی خشک تر و پاکیزه تر ، شفاف تر بوده اشیا در آن نزدیک تر بنظر می رسند .</a:t>
            </a:r>
          </a:p>
          <a:p>
            <a:pPr marL="342900" indent="-342900" algn="just" rtl="1" eaLnBrk="1" fontAlgn="auto" hangingPunct="1">
              <a:spcBef>
                <a:spcPts val="0"/>
              </a:spcBef>
              <a:spcAft>
                <a:spcPts val="0"/>
              </a:spcAft>
              <a:buFont typeface="Wingdings" pitchFamily="2" charset="2"/>
              <a:buChar char="q"/>
              <a:defRPr/>
            </a:pPr>
            <a:endParaRPr lang="fa-IR" sz="2400" dirty="0">
              <a:latin typeface="+mn-lt"/>
              <a:cs typeface="B Mitra" pitchFamily="2" charset="-78"/>
            </a:endParaRPr>
          </a:p>
          <a:p>
            <a:pPr marL="342900" indent="-342900" algn="just" rtl="1" eaLnBrk="1" fontAlgn="auto" hangingPunct="1">
              <a:spcBef>
                <a:spcPts val="0"/>
              </a:spcBef>
              <a:spcAft>
                <a:spcPts val="0"/>
              </a:spcAft>
              <a:buFont typeface="Wingdings" pitchFamily="2" charset="2"/>
              <a:buChar char="q"/>
              <a:defRPr/>
            </a:pPr>
            <a:endParaRPr lang="fa-IR" sz="2400" dirty="0">
              <a:latin typeface="+mn-lt"/>
              <a:cs typeface="B Mitra" pitchFamily="2" charset="-78"/>
            </a:endParaRPr>
          </a:p>
          <a:p>
            <a:pPr algn="just" rtl="1" eaLnBrk="1" fontAlgn="auto" hangingPunct="1">
              <a:spcBef>
                <a:spcPts val="0"/>
              </a:spcBef>
              <a:spcAft>
                <a:spcPts val="0"/>
              </a:spcAft>
              <a:defRPr/>
            </a:pPr>
            <a:endParaRPr lang="en-US" sz="2400" dirty="0">
              <a:latin typeface="+mn-lt"/>
              <a:cs typeface="B Mitra" pitchFamily="2" charset="-78"/>
            </a:endParaRPr>
          </a:p>
          <a:p>
            <a:pPr marL="342900" indent="-342900" algn="just" rtl="1" eaLnBrk="1" fontAlgn="auto" hangingPunct="1">
              <a:spcBef>
                <a:spcPts val="0"/>
              </a:spcBef>
              <a:spcAft>
                <a:spcPts val="0"/>
              </a:spcAft>
              <a:buFont typeface="Wingdings" pitchFamily="2" charset="2"/>
              <a:buChar char="q"/>
              <a:defRPr/>
            </a:pPr>
            <a:r>
              <a:rPr lang="fa-IR" sz="2800" b="1" dirty="0">
                <a:solidFill>
                  <a:srgbClr val="FFFF00"/>
                </a:solidFill>
                <a:latin typeface="+mn-lt"/>
                <a:cs typeface="B Mitra" pitchFamily="2" charset="-78"/>
              </a:rPr>
              <a:t>پرسپکتیو خطی</a:t>
            </a:r>
            <a:r>
              <a:rPr lang="fa-IR" sz="2400" dirty="0">
                <a:latin typeface="+mn-lt"/>
                <a:cs typeface="B Mitra" pitchFamily="2" charset="-78"/>
              </a:rPr>
              <a:t> : از همگرایی خطوط موازی در نقاط ناپیدا حاصل می شود </a:t>
            </a:r>
            <a:endParaRPr lang="en-US" sz="2400" dirty="0">
              <a:latin typeface="+mn-lt"/>
              <a:cs typeface="B Mitra" pitchFamily="2" charset="-78"/>
            </a:endParaRPr>
          </a:p>
          <a:p>
            <a:pPr marL="342900" indent="-342900" algn="just" rtl="1" eaLnBrk="1" fontAlgn="auto" hangingPunct="1">
              <a:spcBef>
                <a:spcPts val="0"/>
              </a:spcBef>
              <a:spcAft>
                <a:spcPts val="0"/>
              </a:spcAft>
              <a:buFont typeface="Wingdings" pitchFamily="2" charset="2"/>
              <a:buChar char="q"/>
              <a:defRPr/>
            </a:pPr>
            <a:endParaRPr lang="en-US" sz="2400" dirty="0">
              <a:latin typeface="+mn-lt"/>
              <a:cs typeface="B Mitra" pitchFamily="2" charset="-78"/>
            </a:endParaRPr>
          </a:p>
        </p:txBody>
      </p:sp>
      <p:sp>
        <p:nvSpPr>
          <p:cNvPr id="15364" name="Rectangle 1"/>
          <p:cNvSpPr>
            <a:spLocks noChangeArrowheads="1"/>
          </p:cNvSpPr>
          <p:nvPr/>
        </p:nvSpPr>
        <p:spPr bwMode="auto">
          <a:xfrm>
            <a:off x="5562600" y="147638"/>
            <a:ext cx="3478213"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Garamond" panose="02020404030301010803" pitchFamily="18" charset="0"/>
              </a:defRPr>
            </a:lvl1pPr>
            <a:lvl2pPr marL="742950" indent="-285750">
              <a:defRPr>
                <a:solidFill>
                  <a:schemeClr val="tx1"/>
                </a:solidFill>
                <a:latin typeface="Garamond" panose="02020404030301010803" pitchFamily="18" charset="0"/>
              </a:defRPr>
            </a:lvl2pPr>
            <a:lvl3pPr marL="1143000" indent="-228600">
              <a:defRPr>
                <a:solidFill>
                  <a:schemeClr val="tx1"/>
                </a:solidFill>
                <a:latin typeface="Garamond" panose="02020404030301010803" pitchFamily="18" charset="0"/>
              </a:defRPr>
            </a:lvl3pPr>
            <a:lvl4pPr marL="1600200" indent="-228600">
              <a:defRPr>
                <a:solidFill>
                  <a:schemeClr val="tx1"/>
                </a:solidFill>
                <a:latin typeface="Garamond" panose="02020404030301010803" pitchFamily="18" charset="0"/>
              </a:defRPr>
            </a:lvl4pPr>
            <a:lvl5pPr marL="2057400" indent="-228600">
              <a:defRPr>
                <a:solidFill>
                  <a:schemeClr val="tx1"/>
                </a:solidFill>
                <a:latin typeface="Garamond" panose="02020404030301010803" pitchFamily="18" charset="0"/>
              </a:defRPr>
            </a:lvl5pPr>
            <a:lvl6pPr marL="2514600" indent="-228600" algn="l" rtl="0" fontAlgn="base">
              <a:spcBef>
                <a:spcPct val="0"/>
              </a:spcBef>
              <a:spcAft>
                <a:spcPct val="0"/>
              </a:spcAft>
              <a:defRPr>
                <a:solidFill>
                  <a:schemeClr val="tx1"/>
                </a:solidFill>
                <a:latin typeface="Garamond" panose="02020404030301010803" pitchFamily="18" charset="0"/>
              </a:defRPr>
            </a:lvl6pPr>
            <a:lvl7pPr marL="2971800" indent="-228600" algn="l" rtl="0" fontAlgn="base">
              <a:spcBef>
                <a:spcPct val="0"/>
              </a:spcBef>
              <a:spcAft>
                <a:spcPct val="0"/>
              </a:spcAft>
              <a:defRPr>
                <a:solidFill>
                  <a:schemeClr val="tx1"/>
                </a:solidFill>
                <a:latin typeface="Garamond" panose="02020404030301010803" pitchFamily="18" charset="0"/>
              </a:defRPr>
            </a:lvl7pPr>
            <a:lvl8pPr marL="3429000" indent="-228600" algn="l" rtl="0" fontAlgn="base">
              <a:spcBef>
                <a:spcPct val="0"/>
              </a:spcBef>
              <a:spcAft>
                <a:spcPct val="0"/>
              </a:spcAft>
              <a:defRPr>
                <a:solidFill>
                  <a:schemeClr val="tx1"/>
                </a:solidFill>
                <a:latin typeface="Garamond" panose="02020404030301010803" pitchFamily="18" charset="0"/>
              </a:defRPr>
            </a:lvl8pPr>
            <a:lvl9pPr marL="3886200" indent="-228600" algn="l" rtl="0" fontAlgn="base">
              <a:spcBef>
                <a:spcPct val="0"/>
              </a:spcBef>
              <a:spcAft>
                <a:spcPct val="0"/>
              </a:spcAft>
              <a:defRPr>
                <a:solidFill>
                  <a:schemeClr val="tx1"/>
                </a:solidFill>
                <a:latin typeface="Garamond" panose="02020404030301010803" pitchFamily="18" charset="0"/>
              </a:defRPr>
            </a:lvl9pPr>
          </a:lstStyle>
          <a:p>
            <a:pPr algn="just" rtl="1" eaLnBrk="1" hangingPunct="1"/>
            <a:r>
              <a:rPr lang="fa-IR" altLang="fa-IR" sz="2800" b="1">
                <a:solidFill>
                  <a:srgbClr val="FF0000"/>
                </a:solidFill>
                <a:cs typeface="B Mitra" panose="00000400000000000000" pitchFamily="2" charset="-78"/>
              </a:rPr>
              <a:t>جنبه های سه بعدی ادراک :</a:t>
            </a:r>
          </a:p>
        </p:txBody>
      </p:sp>
      <p:pic>
        <p:nvPicPr>
          <p:cNvPr id="15365" name="Picture 1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28800" y="4138613"/>
            <a:ext cx="3292475" cy="2316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Rectangle 13"/>
          <p:cNvSpPr/>
          <p:nvPr/>
        </p:nvSpPr>
        <p:spPr>
          <a:xfrm>
            <a:off x="-606425" y="6503988"/>
            <a:ext cx="4335463" cy="585787"/>
          </a:xfrm>
          <a:prstGeom prst="rect">
            <a:avLst/>
          </a:prstGeom>
        </p:spPr>
        <p:txBody>
          <a:bodyPr>
            <a:spAutoFit/>
          </a:bodyPr>
          <a:lstStyle/>
          <a:p>
            <a:pPr algn="just" rtl="1" eaLnBrk="1" fontAlgn="auto" hangingPunct="1">
              <a:spcBef>
                <a:spcPts val="0"/>
              </a:spcBef>
              <a:spcAft>
                <a:spcPts val="0"/>
              </a:spcAft>
              <a:defRPr/>
            </a:pPr>
            <a:r>
              <a:rPr lang="fa-IR" sz="1600" b="1" dirty="0">
                <a:latin typeface="+mn-lt"/>
                <a:cs typeface="B Mitra" pitchFamily="2" charset="-78"/>
              </a:rPr>
              <a:t>پرسپکتیو خطی </a:t>
            </a:r>
            <a:endParaRPr lang="en-US" sz="1600" dirty="0">
              <a:latin typeface="+mn-lt"/>
              <a:cs typeface="B Mitra" pitchFamily="2" charset="-78"/>
            </a:endParaRPr>
          </a:p>
          <a:p>
            <a:pPr marL="342900" indent="-342900" algn="just" rtl="1" eaLnBrk="1" fontAlgn="auto" hangingPunct="1">
              <a:spcBef>
                <a:spcPts val="0"/>
              </a:spcBef>
              <a:spcAft>
                <a:spcPts val="0"/>
              </a:spcAft>
              <a:buFont typeface="Wingdings" pitchFamily="2" charset="2"/>
              <a:buChar char="q"/>
              <a:defRPr/>
            </a:pPr>
            <a:endParaRPr lang="en-US" sz="1600" dirty="0">
              <a:latin typeface="+mn-lt"/>
              <a:cs typeface="B Mitra" pitchFamily="2" charset="-78"/>
            </a:endParaRPr>
          </a:p>
        </p:txBody>
      </p:sp>
      <p:pic>
        <p:nvPicPr>
          <p:cNvPr id="1536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28800" y="1751013"/>
            <a:ext cx="3292475" cy="1892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Rectangle 15"/>
          <p:cNvSpPr/>
          <p:nvPr/>
        </p:nvSpPr>
        <p:spPr>
          <a:xfrm>
            <a:off x="847725" y="3644900"/>
            <a:ext cx="4333875" cy="831850"/>
          </a:xfrm>
          <a:prstGeom prst="rect">
            <a:avLst/>
          </a:prstGeom>
        </p:spPr>
        <p:txBody>
          <a:bodyPr>
            <a:spAutoFit/>
          </a:bodyPr>
          <a:lstStyle/>
          <a:p>
            <a:pPr algn="just" rtl="1" eaLnBrk="1" fontAlgn="auto" hangingPunct="1">
              <a:spcBef>
                <a:spcPts val="0"/>
              </a:spcBef>
              <a:spcAft>
                <a:spcPts val="0"/>
              </a:spcAft>
              <a:defRPr/>
            </a:pPr>
            <a:r>
              <a:rPr lang="fa-IR" sz="1600" b="1" dirty="0">
                <a:latin typeface="+mn-lt"/>
                <a:cs typeface="B Mitra" pitchFamily="2" charset="-78"/>
              </a:rPr>
              <a:t>پرسپکتیو مستقل از حرکت بیننده ( فاصله و سرعت درک شده ) </a:t>
            </a:r>
            <a:endParaRPr lang="en-US" sz="1600" dirty="0">
              <a:latin typeface="+mn-lt"/>
              <a:cs typeface="B Mitra" pitchFamily="2" charset="-78"/>
            </a:endParaRPr>
          </a:p>
          <a:p>
            <a:pPr marL="342900" indent="-342900" algn="just" rtl="1" eaLnBrk="1" fontAlgn="auto" hangingPunct="1">
              <a:spcBef>
                <a:spcPts val="0"/>
              </a:spcBef>
              <a:spcAft>
                <a:spcPts val="0"/>
              </a:spcAft>
              <a:buFont typeface="Wingdings" pitchFamily="2" charset="2"/>
              <a:buChar char="q"/>
              <a:defRPr/>
            </a:pPr>
            <a:endParaRPr lang="en-US" sz="1600" dirty="0">
              <a:latin typeface="+mn-lt"/>
              <a:cs typeface="B Mitra" pitchFamily="2" charset="-78"/>
            </a:endParaRPr>
          </a:p>
        </p:txBody>
      </p:sp>
      <p:graphicFrame>
        <p:nvGraphicFramePr>
          <p:cNvPr id="17" name="Diagram 16"/>
          <p:cNvGraphicFramePr/>
          <p:nvPr/>
        </p:nvGraphicFramePr>
        <p:xfrm>
          <a:off x="0" y="72785"/>
          <a:ext cx="1524000" cy="6564086"/>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BlackTie">
  <a:themeElements>
    <a:clrScheme name="BlackTie">
      <a:dk1>
        <a:srgbClr val="000000"/>
      </a:dk1>
      <a:lt1>
        <a:srgbClr val="FFFFFF"/>
      </a:lt1>
      <a:dk2>
        <a:srgbClr val="46464A"/>
      </a:dk2>
      <a:lt2>
        <a:srgbClr val="E3DCCF"/>
      </a:lt2>
      <a:accent1>
        <a:srgbClr val="6F6F74"/>
      </a:accent1>
      <a:accent2>
        <a:srgbClr val="A7B789"/>
      </a:accent2>
      <a:accent3>
        <a:srgbClr val="BEAE98"/>
      </a:accent3>
      <a:accent4>
        <a:srgbClr val="92A9B9"/>
      </a:accent4>
      <a:accent5>
        <a:srgbClr val="9C8265"/>
      </a:accent5>
      <a:accent6>
        <a:srgbClr val="8D6974"/>
      </a:accent6>
      <a:hlink>
        <a:srgbClr val="67AABF"/>
      </a:hlink>
      <a:folHlink>
        <a:srgbClr val="B1B5AB"/>
      </a:folHlink>
    </a:clrScheme>
    <a:fontScheme name="BlackTie">
      <a:majorFont>
        <a:latin typeface="Garamond"/>
        <a:ea typeface=""/>
        <a:cs typeface=""/>
        <a:font script="Grek" typeface="Constantia"/>
        <a:font script="Cyrl" typeface="Constantia"/>
        <a:font script="Jpan" typeface="ＭＳ Ｐ明朝"/>
        <a:font script="Hang" typeface="궁서"/>
        <a:font script="Hans" typeface="仿宋"/>
        <a:font script="Hant" typeface="標楷體"/>
        <a:font script="Arab" typeface="Times New Roman"/>
        <a:font script="Hebr" typeface="Times New Roman"/>
        <a:font script="Thai" typeface="Angsan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Garamond"/>
        <a:ea typeface=""/>
        <a:cs typeface=""/>
        <a:font script="Grek" typeface="Constantia"/>
        <a:font script="Cyrl" typeface="Constantia"/>
        <a:font script="Jpan" typeface="ＭＳ Ｐ明朝"/>
        <a:font script="Hang" typeface="궁서"/>
        <a:font script="Hans" typeface="仿宋"/>
        <a:font script="Hant" typeface="標楷體"/>
        <a:font script="Arab" typeface="Times New Roman"/>
        <a:font script="Hebr" typeface="Times New Roman"/>
        <a:font script="Thai" typeface="Angsan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BlackTie">
      <a:fillStyleLst>
        <a:solidFill>
          <a:schemeClr val="phClr"/>
        </a:solidFill>
        <a:gradFill rotWithShape="1">
          <a:gsLst>
            <a:gs pos="0">
              <a:schemeClr val="phClr">
                <a:tint val="45000"/>
                <a:satMod val="220000"/>
              </a:schemeClr>
            </a:gs>
            <a:gs pos="30000">
              <a:schemeClr val="phClr">
                <a:tint val="61000"/>
                <a:satMod val="220000"/>
              </a:schemeClr>
            </a:gs>
            <a:gs pos="45000">
              <a:schemeClr val="phClr">
                <a:tint val="66000"/>
                <a:satMod val="240000"/>
              </a:schemeClr>
            </a:gs>
            <a:gs pos="55000">
              <a:schemeClr val="phClr">
                <a:tint val="66000"/>
                <a:satMod val="220000"/>
              </a:schemeClr>
            </a:gs>
            <a:gs pos="73000">
              <a:schemeClr val="phClr">
                <a:tint val="61000"/>
                <a:satMod val="220000"/>
              </a:schemeClr>
            </a:gs>
            <a:gs pos="100000">
              <a:schemeClr val="phClr">
                <a:tint val="45000"/>
                <a:satMod val="220000"/>
              </a:schemeClr>
            </a:gs>
          </a:gsLst>
          <a:lin ang="950000" scaled="1"/>
        </a:gradFill>
        <a:gradFill rotWithShape="1">
          <a:gsLst>
            <a:gs pos="0">
              <a:schemeClr val="phClr">
                <a:shade val="63000"/>
                <a:satMod val="110000"/>
              </a:schemeClr>
            </a:gs>
            <a:gs pos="30000">
              <a:schemeClr val="phClr">
                <a:shade val="90000"/>
                <a:satMod val="120000"/>
              </a:schemeClr>
            </a:gs>
            <a:gs pos="45000">
              <a:schemeClr val="phClr">
                <a:shade val="100000"/>
                <a:satMod val="128000"/>
              </a:schemeClr>
            </a:gs>
            <a:gs pos="55000">
              <a:schemeClr val="phClr">
                <a:shade val="100000"/>
                <a:satMod val="128000"/>
              </a:schemeClr>
            </a:gs>
            <a:gs pos="73000">
              <a:schemeClr val="phClr">
                <a:shade val="90000"/>
                <a:satMod val="120000"/>
              </a:schemeClr>
            </a:gs>
            <a:gs pos="100000">
              <a:schemeClr val="phClr">
                <a:shade val="63000"/>
                <a:satMod val="110000"/>
              </a:schemeClr>
            </a:gs>
          </a:gsLst>
          <a:lin ang="950000" scaled="1"/>
        </a:gradFill>
      </a:fillStyleLst>
      <a:lnStyleLst>
        <a:ln w="9525" cap="flat" cmpd="sng" algn="ctr">
          <a:solidFill>
            <a:schemeClr val="phClr"/>
          </a:solidFill>
          <a:prstDash val="solid"/>
        </a:ln>
        <a:ln w="19050" cap="flat" cmpd="sng" algn="ctr">
          <a:solidFill>
            <a:schemeClr val="phClr"/>
          </a:solidFill>
          <a:prstDash val="solid"/>
        </a:ln>
        <a:ln w="53975" cap="flat" cmpd="dbl" algn="ctr">
          <a:solidFill>
            <a:schemeClr val="phClr"/>
          </a:solidFill>
          <a:prstDash val="solid"/>
        </a:ln>
      </a:lnStyleLst>
      <a:effectStyleLst>
        <a:effectStyle>
          <a:effectLst>
            <a:outerShdw blurRad="38100" dist="25400" dir="5400000" rotWithShape="0">
              <a:srgbClr val="000000">
                <a:alpha val="40000"/>
              </a:srgbClr>
            </a:outerShdw>
          </a:effectLst>
        </a:effectStyle>
        <a:effectStyle>
          <a:effectLst>
            <a:outerShdw blurRad="50800" dist="41909" dir="5400000" rotWithShape="0">
              <a:srgbClr val="000000">
                <a:alpha val="40000"/>
              </a:srgbClr>
            </a:outerShdw>
          </a:effectLst>
        </a:effectStyle>
        <a:effectStyle>
          <a:effectLst>
            <a:outerShdw blurRad="57150" dist="38100" dir="5400000" algn="br" rotWithShape="0">
              <a:srgbClr val="000000">
                <a:alpha val="57000"/>
              </a:srgbClr>
            </a:outerShdw>
          </a:effectLst>
          <a:scene3d>
            <a:camera prst="orthographicFront">
              <a:rot lat="0" lon="0" rev="0"/>
            </a:camera>
            <a:lightRig rig="twoPt" dir="t">
              <a:rot lat="0" lon="0" rev="1800000"/>
            </a:lightRig>
          </a:scene3d>
          <a:sp3d>
            <a:bevelT w="44450" h="31750" prst="coolSlant"/>
          </a:sp3d>
        </a:effectStyle>
      </a:effectStyleLst>
      <a:bgFillStyleLst>
        <a:solidFill>
          <a:schemeClr val="phClr"/>
        </a:solidFill>
        <a:blipFill rotWithShape="1">
          <a:blip xmlns:r="http://schemas.openxmlformats.org/officeDocument/2006/relationships" r:embed="rId1">
            <a:duotone>
              <a:schemeClr val="phClr">
                <a:tint val="95000"/>
              </a:schemeClr>
              <a:schemeClr val="phClr">
                <a:shade val="20000"/>
              </a:schemeClr>
            </a:duotone>
          </a:blip>
          <a:stretch/>
        </a:blipFill>
        <a:gradFill rotWithShape="1">
          <a:gsLst>
            <a:gs pos="0">
              <a:schemeClr val="phClr">
                <a:tint val="40000"/>
                <a:satMod val="350000"/>
              </a:schemeClr>
            </a:gs>
            <a:gs pos="40000">
              <a:schemeClr val="phClr">
                <a:tint val="45000"/>
                <a:shade val="99000"/>
                <a:satMod val="350000"/>
              </a:schemeClr>
            </a:gs>
            <a:gs pos="100000">
              <a:schemeClr val="phClr">
                <a:shade val="30000"/>
                <a:satMod val="255000"/>
              </a:schemeClr>
            </a:gs>
          </a:gsLst>
          <a:path path="circle">
            <a:fillToRect l="50000" t="-80000" r="50000" b="18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BlackTie">
    <a:dk1>
      <a:srgbClr val="000000"/>
    </a:dk1>
    <a:lt1>
      <a:srgbClr val="FFFFFF"/>
    </a:lt1>
    <a:dk2>
      <a:srgbClr val="46464A"/>
    </a:dk2>
    <a:lt2>
      <a:srgbClr val="E3DCCF"/>
    </a:lt2>
    <a:accent1>
      <a:srgbClr val="6F6F74"/>
    </a:accent1>
    <a:accent2>
      <a:srgbClr val="A7B789"/>
    </a:accent2>
    <a:accent3>
      <a:srgbClr val="BEAE98"/>
    </a:accent3>
    <a:accent4>
      <a:srgbClr val="92A9B9"/>
    </a:accent4>
    <a:accent5>
      <a:srgbClr val="9C8265"/>
    </a:accent5>
    <a:accent6>
      <a:srgbClr val="8D6974"/>
    </a:accent6>
    <a:hlink>
      <a:srgbClr val="67AABF"/>
    </a:hlink>
    <a:folHlink>
      <a:srgbClr val="B1B5AB"/>
    </a:folHlink>
  </a:clrScheme>
</a:themeOverride>
</file>

<file path=docProps/app.xml><?xml version="1.0" encoding="utf-8"?>
<Properties xmlns="http://schemas.openxmlformats.org/officeDocument/2006/extended-properties" xmlns:vt="http://schemas.openxmlformats.org/officeDocument/2006/docPropsVTypes">
  <Template>Black Tie</Template>
  <TotalTime>7996</TotalTime>
  <Words>4802</Words>
  <Application>Microsoft Office PowerPoint</Application>
  <PresentationFormat>On-screen Show (4:3)</PresentationFormat>
  <Paragraphs>528</Paragraphs>
  <Slides>35</Slides>
  <Notes>2</Notes>
  <HiddenSlides>0</HiddenSlides>
  <MMClips>0</MMClips>
  <ScaleCrop>false</ScaleCrop>
  <HeadingPairs>
    <vt:vector size="6" baseType="variant">
      <vt:variant>
        <vt:lpstr>Fonts Used</vt:lpstr>
      </vt:variant>
      <vt:variant>
        <vt:i4>10</vt:i4>
      </vt:variant>
      <vt:variant>
        <vt:lpstr>Theme</vt:lpstr>
      </vt:variant>
      <vt:variant>
        <vt:i4>1</vt:i4>
      </vt:variant>
      <vt:variant>
        <vt:lpstr>Slide Titles</vt:lpstr>
      </vt:variant>
      <vt:variant>
        <vt:i4>35</vt:i4>
      </vt:variant>
    </vt:vector>
  </HeadingPairs>
  <TitlesOfParts>
    <vt:vector size="46" baseType="lpstr">
      <vt:lpstr>Garamond</vt:lpstr>
      <vt:lpstr>Arial</vt:lpstr>
      <vt:lpstr>Tunga</vt:lpstr>
      <vt:lpstr>Tahoma</vt:lpstr>
      <vt:lpstr>Calibri</vt:lpstr>
      <vt:lpstr>B Tabassom</vt:lpstr>
      <vt:lpstr>B Zar</vt:lpstr>
      <vt:lpstr>B Mitra</vt:lpstr>
      <vt:lpstr>Wingdings</vt:lpstr>
      <vt:lpstr>Times New Roman</vt:lpstr>
      <vt:lpstr>BlackTie</vt:lpstr>
      <vt:lpstr>PowerPoint Presentation</vt:lpstr>
      <vt:lpstr> مقدمه </vt:lpstr>
      <vt:lpstr>ارتباط</vt:lpstr>
      <vt:lpstr>ارتباط</vt:lpstr>
      <vt:lpstr>پیام</vt:lpstr>
      <vt:lpstr>ادراک</vt:lpstr>
      <vt:lpstr>ادراک</vt:lpstr>
      <vt:lpstr>ادراک</vt:lpstr>
      <vt:lpstr>ادراک</vt:lpstr>
      <vt:lpstr>ادراک</vt:lpstr>
      <vt:lpstr>تصویر ذهنی</vt:lpstr>
      <vt:lpstr>تصویر ذهنی</vt:lpstr>
      <vt:lpstr>تصویر ذهنی</vt:lpstr>
      <vt:lpstr>نقشه های شناختی</vt:lpstr>
      <vt:lpstr>نقشه های شناختی</vt:lpstr>
      <vt:lpstr>نقشه های شناختی</vt:lpstr>
      <vt:lpstr>خوانایی</vt:lpstr>
      <vt:lpstr>خوانایی</vt:lpstr>
      <vt:lpstr>خوانایی</vt:lpstr>
      <vt:lpstr>خوانایی</vt:lpstr>
      <vt:lpstr>خوانایی</vt:lpstr>
      <vt:lpstr>خوانایی</vt:lpstr>
      <vt:lpstr>خوانایی</vt:lpstr>
      <vt:lpstr>خوانایی</vt:lpstr>
      <vt:lpstr>خوانایی</vt:lpstr>
      <vt:lpstr>خوانایی</vt:lpstr>
      <vt:lpstr>خوانایی</vt:lpstr>
      <vt:lpstr>خوانایی</vt:lpstr>
      <vt:lpstr>خوانایی</vt:lpstr>
      <vt:lpstr>خوانایی</vt:lpstr>
      <vt:lpstr>خوانایی</vt:lpstr>
      <vt:lpstr>خوانایی</vt:lpstr>
      <vt:lpstr> ( تاریخچه تکنیک)</vt:lpstr>
      <vt:lpstr>معرفی تکنیک</vt:lpstr>
      <vt:lpstr>نمایانگرها در تکنیک ادراک</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1</dc:creator>
  <cp:lastModifiedBy>Mohammad</cp:lastModifiedBy>
  <cp:revision>688</cp:revision>
  <dcterms:created xsi:type="dcterms:W3CDTF">2010-12-31T06:41:35Z</dcterms:created>
  <dcterms:modified xsi:type="dcterms:W3CDTF">2020-12-02T23:19:11Z</dcterms:modified>
</cp:coreProperties>
</file>